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sldIdLst>
    <p:sldId id="258" r:id="rId5"/>
    <p:sldId id="259" r:id="rId6"/>
    <p:sldId id="262" r:id="rId7"/>
    <p:sldId id="263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 Bissenden" initials="HB" lastIdx="1" clrIdx="0">
    <p:extLst>
      <p:ext uri="{19B8F6BF-5375-455C-9EA6-DF929625EA0E}">
        <p15:presenceInfo xmlns:p15="http://schemas.microsoft.com/office/powerpoint/2012/main" userId="H Bissend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 Attwell" userId="a96ca999-bf34-4a6e-9dfe-235a4fb54fd9" providerId="ADAL" clId="{A2982B02-68E9-4B6A-A49D-A70BD13C51CA}"/>
    <pc:docChg chg="custSel delSld modSld">
      <pc:chgData name="E Attwell" userId="a96ca999-bf34-4a6e-9dfe-235a4fb54fd9" providerId="ADAL" clId="{A2982B02-68E9-4B6A-A49D-A70BD13C51CA}" dt="2020-11-13T13:08:52.106" v="462" actId="20577"/>
      <pc:docMkLst>
        <pc:docMk/>
      </pc:docMkLst>
      <pc:sldChg chg="modSp">
        <pc:chgData name="E Attwell" userId="a96ca999-bf34-4a6e-9dfe-235a4fb54fd9" providerId="ADAL" clId="{A2982B02-68E9-4B6A-A49D-A70BD13C51CA}" dt="2020-11-13T13:01:47.625" v="72" actId="20577"/>
        <pc:sldMkLst>
          <pc:docMk/>
          <pc:sldMk cId="1422147361" sldId="258"/>
        </pc:sldMkLst>
        <pc:spChg chg="mod">
          <ac:chgData name="E Attwell" userId="a96ca999-bf34-4a6e-9dfe-235a4fb54fd9" providerId="ADAL" clId="{A2982B02-68E9-4B6A-A49D-A70BD13C51CA}" dt="2020-11-13T12:59:22.866" v="20" actId="20577"/>
          <ac:spMkLst>
            <pc:docMk/>
            <pc:sldMk cId="1422147361" sldId="258"/>
            <ac:spMk id="2" creationId="{00000000-0000-0000-0000-000000000000}"/>
          </ac:spMkLst>
        </pc:spChg>
        <pc:spChg chg="mod">
          <ac:chgData name="E Attwell" userId="a96ca999-bf34-4a6e-9dfe-235a4fb54fd9" providerId="ADAL" clId="{A2982B02-68E9-4B6A-A49D-A70BD13C51CA}" dt="2020-11-13T13:01:47.625" v="72" actId="20577"/>
          <ac:spMkLst>
            <pc:docMk/>
            <pc:sldMk cId="1422147361" sldId="258"/>
            <ac:spMk id="3" creationId="{00000000-0000-0000-0000-000000000000}"/>
          </ac:spMkLst>
        </pc:spChg>
      </pc:sldChg>
      <pc:sldChg chg="modSp">
        <pc:chgData name="E Attwell" userId="a96ca999-bf34-4a6e-9dfe-235a4fb54fd9" providerId="ADAL" clId="{A2982B02-68E9-4B6A-A49D-A70BD13C51CA}" dt="2020-11-13T13:02:17.877" v="75" actId="6549"/>
        <pc:sldMkLst>
          <pc:docMk/>
          <pc:sldMk cId="2275400461" sldId="259"/>
        </pc:sldMkLst>
        <pc:spChg chg="mod">
          <ac:chgData name="E Attwell" userId="a96ca999-bf34-4a6e-9dfe-235a4fb54fd9" providerId="ADAL" clId="{A2982B02-68E9-4B6A-A49D-A70BD13C51CA}" dt="2020-11-13T13:02:17.877" v="75" actId="6549"/>
          <ac:spMkLst>
            <pc:docMk/>
            <pc:sldMk cId="2275400461" sldId="259"/>
            <ac:spMk id="3" creationId="{00000000-0000-0000-0000-000000000000}"/>
          </ac:spMkLst>
        </pc:spChg>
      </pc:sldChg>
      <pc:sldChg chg="del">
        <pc:chgData name="E Attwell" userId="a96ca999-bf34-4a6e-9dfe-235a4fb54fd9" providerId="ADAL" clId="{A2982B02-68E9-4B6A-A49D-A70BD13C51CA}" dt="2020-11-13T13:02:38.722" v="76" actId="2696"/>
        <pc:sldMkLst>
          <pc:docMk/>
          <pc:sldMk cId="2267286435" sldId="260"/>
        </pc:sldMkLst>
      </pc:sldChg>
      <pc:sldChg chg="addSp delSp modSp">
        <pc:chgData name="E Attwell" userId="a96ca999-bf34-4a6e-9dfe-235a4fb54fd9" providerId="ADAL" clId="{A2982B02-68E9-4B6A-A49D-A70BD13C51CA}" dt="2020-11-13T13:08:52.106" v="462" actId="20577"/>
        <pc:sldMkLst>
          <pc:docMk/>
          <pc:sldMk cId="1021654272" sldId="261"/>
        </pc:sldMkLst>
        <pc:spChg chg="del">
          <ac:chgData name="E Attwell" userId="a96ca999-bf34-4a6e-9dfe-235a4fb54fd9" providerId="ADAL" clId="{A2982B02-68E9-4B6A-A49D-A70BD13C51CA}" dt="2020-11-13T13:07:49.714" v="280" actId="478"/>
          <ac:spMkLst>
            <pc:docMk/>
            <pc:sldMk cId="1021654272" sldId="261"/>
            <ac:spMk id="3" creationId="{00000000-0000-0000-0000-000000000000}"/>
          </ac:spMkLst>
        </pc:spChg>
        <pc:spChg chg="add mod">
          <ac:chgData name="E Attwell" userId="a96ca999-bf34-4a6e-9dfe-235a4fb54fd9" providerId="ADAL" clId="{A2982B02-68E9-4B6A-A49D-A70BD13C51CA}" dt="2020-11-13T13:08:52.106" v="462" actId="20577"/>
          <ac:spMkLst>
            <pc:docMk/>
            <pc:sldMk cId="1021654272" sldId="261"/>
            <ac:spMk id="10" creationId="{9EFC606C-5978-43BB-80B8-7E31F996218E}"/>
          </ac:spMkLst>
        </pc:spChg>
        <pc:picChg chg="add mod modCrop">
          <ac:chgData name="E Attwell" userId="a96ca999-bf34-4a6e-9dfe-235a4fb54fd9" providerId="ADAL" clId="{A2982B02-68E9-4B6A-A49D-A70BD13C51CA}" dt="2020-11-13T13:08:08.922" v="286" actId="1076"/>
          <ac:picMkLst>
            <pc:docMk/>
            <pc:sldMk cId="1021654272" sldId="261"/>
            <ac:picMk id="4" creationId="{2D09AE85-A5D3-4F62-95D8-084FFA051AB1}"/>
          </ac:picMkLst>
        </pc:picChg>
        <pc:picChg chg="del">
          <ac:chgData name="E Attwell" userId="a96ca999-bf34-4a6e-9dfe-235a4fb54fd9" providerId="ADAL" clId="{A2982B02-68E9-4B6A-A49D-A70BD13C51CA}" dt="2020-11-13T13:07:46.386" v="279" actId="478"/>
          <ac:picMkLst>
            <pc:docMk/>
            <pc:sldMk cId="1021654272" sldId="261"/>
            <ac:picMk id="5" creationId="{00000000-0000-0000-0000-000000000000}"/>
          </ac:picMkLst>
        </pc:picChg>
        <pc:picChg chg="del">
          <ac:chgData name="E Attwell" userId="a96ca999-bf34-4a6e-9dfe-235a4fb54fd9" providerId="ADAL" clId="{A2982B02-68E9-4B6A-A49D-A70BD13C51CA}" dt="2020-11-13T13:07:45.568" v="278" actId="478"/>
          <ac:picMkLst>
            <pc:docMk/>
            <pc:sldMk cId="1021654272" sldId="261"/>
            <ac:picMk id="6" creationId="{00000000-0000-0000-0000-000000000000}"/>
          </ac:picMkLst>
        </pc:picChg>
      </pc:sldChg>
      <pc:sldChg chg="modSp">
        <pc:chgData name="E Attwell" userId="a96ca999-bf34-4a6e-9dfe-235a4fb54fd9" providerId="ADAL" clId="{A2982B02-68E9-4B6A-A49D-A70BD13C51CA}" dt="2020-11-13T13:03:00.874" v="102" actId="20577"/>
        <pc:sldMkLst>
          <pc:docMk/>
          <pc:sldMk cId="1313564086" sldId="262"/>
        </pc:sldMkLst>
        <pc:spChg chg="mod">
          <ac:chgData name="E Attwell" userId="a96ca999-bf34-4a6e-9dfe-235a4fb54fd9" providerId="ADAL" clId="{A2982B02-68E9-4B6A-A49D-A70BD13C51CA}" dt="2020-11-13T13:02:44.858" v="78" actId="20577"/>
          <ac:spMkLst>
            <pc:docMk/>
            <pc:sldMk cId="1313564086" sldId="262"/>
            <ac:spMk id="2" creationId="{00000000-0000-0000-0000-000000000000}"/>
          </ac:spMkLst>
        </pc:spChg>
        <pc:spChg chg="mod">
          <ac:chgData name="E Attwell" userId="a96ca999-bf34-4a6e-9dfe-235a4fb54fd9" providerId="ADAL" clId="{A2982B02-68E9-4B6A-A49D-A70BD13C51CA}" dt="2020-11-13T13:03:00.874" v="102" actId="20577"/>
          <ac:spMkLst>
            <pc:docMk/>
            <pc:sldMk cId="1313564086" sldId="262"/>
            <ac:spMk id="6" creationId="{00000000-0000-0000-0000-000000000000}"/>
          </ac:spMkLst>
        </pc:spChg>
      </pc:sldChg>
      <pc:sldChg chg="modSp">
        <pc:chgData name="E Attwell" userId="a96ca999-bf34-4a6e-9dfe-235a4fb54fd9" providerId="ADAL" clId="{A2982B02-68E9-4B6A-A49D-A70BD13C51CA}" dt="2020-11-13T13:06:56.383" v="277" actId="20577"/>
        <pc:sldMkLst>
          <pc:docMk/>
          <pc:sldMk cId="2538364773" sldId="263"/>
        </pc:sldMkLst>
        <pc:spChg chg="mod">
          <ac:chgData name="E Attwell" userId="a96ca999-bf34-4a6e-9dfe-235a4fb54fd9" providerId="ADAL" clId="{A2982B02-68E9-4B6A-A49D-A70BD13C51CA}" dt="2020-11-13T13:06:56.383" v="277" actId="20577"/>
          <ac:spMkLst>
            <pc:docMk/>
            <pc:sldMk cId="2538364773" sldId="263"/>
            <ac:spMk id="3" creationId="{7FFD5CFA-4519-487F-84D9-9182FF606977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0-17T10:59:43.275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597B5D7-0987-454E-B3ED-77E3B7A5FF4A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1A47F29-9F04-4CCF-B2D9-C738B9B11EDA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68711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B5D7-0987-454E-B3ED-77E3B7A5FF4A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7F29-9F04-4CCF-B2D9-C738B9B11E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217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B5D7-0987-454E-B3ED-77E3B7A5FF4A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7F29-9F04-4CCF-B2D9-C738B9B11E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798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B5D7-0987-454E-B3ED-77E3B7A5FF4A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7F29-9F04-4CCF-B2D9-C738B9B11E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018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597B5D7-0987-454E-B3ED-77E3B7A5FF4A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1A47F29-9F04-4CCF-B2D9-C738B9B11EDA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5487177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B5D7-0987-454E-B3ED-77E3B7A5FF4A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7F29-9F04-4CCF-B2D9-C738B9B11E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66921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B5D7-0987-454E-B3ED-77E3B7A5FF4A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7F29-9F04-4CCF-B2D9-C738B9B11E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93697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B5D7-0987-454E-B3ED-77E3B7A5FF4A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7F29-9F04-4CCF-B2D9-C738B9B11E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805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B5D7-0987-454E-B3ED-77E3B7A5FF4A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7F29-9F04-4CCF-B2D9-C738B9B11E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231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F597B5D7-0987-454E-B3ED-77E3B7A5FF4A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31A47F29-9F04-4CCF-B2D9-C738B9B11ED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737864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F597B5D7-0987-454E-B3ED-77E3B7A5FF4A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31A47F29-9F04-4CCF-B2D9-C738B9B11E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034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597B5D7-0987-454E-B3ED-77E3B7A5FF4A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1A47F29-9F04-4CCF-B2D9-C738B9B11EDA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92831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quaytretherras.sharepoint.com/:b:/s/O365StudentShared/EeeiPghscslDo06tLEhvQmEBTlNrsQyKmC5TICkbsQ7Arg?e=5CPJL7" TargetMode="External"/><Relationship Id="rId2" Type="http://schemas.openxmlformats.org/officeDocument/2006/relationships/hyperlink" Target="https://newquaytretherras.sharepoint.com/:f:/s/O365StudentShared/ElzJ6YcNuchOkT44RIhrzaAB0iLtrGkm6OPcGa123-ne_g?e=9fRWXh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8187" y="0"/>
            <a:ext cx="10318418" cy="3016412"/>
          </a:xfrm>
        </p:spPr>
        <p:txBody>
          <a:bodyPr/>
          <a:lstStyle/>
          <a:p>
            <a:r>
              <a:rPr lang="en-GB" sz="5400" dirty="0">
                <a:latin typeface="Impact" panose="020B0806030902050204" pitchFamily="34" charset="0"/>
              </a:rPr>
              <a:t>OCR Cambridge Nationals</a:t>
            </a:r>
            <a:br>
              <a:rPr lang="en-GB" sz="5400" dirty="0">
                <a:latin typeface="Impact" panose="020B0806030902050204" pitchFamily="34" charset="0"/>
              </a:rPr>
            </a:br>
            <a:r>
              <a:rPr lang="en-GB" sz="5400" dirty="0">
                <a:latin typeface="Impact" panose="020B0806030902050204" pitchFamily="34" charset="0"/>
              </a:rPr>
              <a:t>CREATIVE </a:t>
            </a:r>
            <a:r>
              <a:rPr lang="en-GB" sz="5400" dirty="0" err="1">
                <a:latin typeface="Impact" panose="020B0806030902050204" pitchFamily="34" charset="0"/>
              </a:rPr>
              <a:t>iMedia</a:t>
            </a:r>
            <a:endParaRPr lang="en-GB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6324" y="2256281"/>
            <a:ext cx="10460281" cy="3804884"/>
          </a:xfrm>
        </p:spPr>
        <p:txBody>
          <a:bodyPr>
            <a:normAutofit/>
          </a:bodyPr>
          <a:lstStyle/>
          <a:p>
            <a:r>
              <a:rPr lang="en-GB" u="sng" dirty="0"/>
              <a:t>Key dates:</a:t>
            </a:r>
          </a:p>
          <a:p>
            <a:r>
              <a:rPr lang="en-GB" dirty="0"/>
              <a:t>External examination – </a:t>
            </a:r>
            <a:r>
              <a:rPr lang="en-GB" dirty="0">
                <a:solidFill>
                  <a:schemeClr val="tx1"/>
                </a:solidFill>
              </a:rPr>
              <a:t>MONDAY Jan 11</a:t>
            </a:r>
            <a:r>
              <a:rPr lang="en-GB" baseline="30000" dirty="0">
                <a:solidFill>
                  <a:schemeClr val="tx1"/>
                </a:solidFill>
              </a:rPr>
              <a:t>th</a:t>
            </a:r>
            <a:r>
              <a:rPr lang="en-GB" dirty="0">
                <a:solidFill>
                  <a:schemeClr val="tx1"/>
                </a:solidFill>
              </a:rPr>
              <a:t> 2020</a:t>
            </a:r>
          </a:p>
          <a:p>
            <a:r>
              <a:rPr lang="en-GB" dirty="0">
                <a:solidFill>
                  <a:schemeClr val="tx1"/>
                </a:solidFill>
              </a:rPr>
              <a:t>MOCK EXAMINATION – MONDAY 14</a:t>
            </a:r>
            <a:r>
              <a:rPr lang="en-GB" baseline="30000" dirty="0">
                <a:solidFill>
                  <a:schemeClr val="tx1"/>
                </a:solidFill>
              </a:rPr>
              <a:t>TH</a:t>
            </a:r>
            <a:r>
              <a:rPr lang="en-GB" dirty="0">
                <a:solidFill>
                  <a:schemeClr val="tx1"/>
                </a:solidFill>
              </a:rPr>
              <a:t> December </a:t>
            </a:r>
          </a:p>
          <a:p>
            <a:endParaRPr lang="en-GB" u="sng" dirty="0">
              <a:solidFill>
                <a:schemeClr val="tx1"/>
              </a:solidFill>
            </a:endParaRPr>
          </a:p>
          <a:p>
            <a:r>
              <a:rPr lang="en-GB" u="sng" dirty="0">
                <a:solidFill>
                  <a:schemeClr val="tx1"/>
                </a:solidFill>
              </a:rPr>
              <a:t>Key information:</a:t>
            </a:r>
          </a:p>
          <a:p>
            <a:r>
              <a:rPr lang="en-GB" dirty="0">
                <a:solidFill>
                  <a:schemeClr val="tx1"/>
                </a:solidFill>
              </a:rPr>
              <a:t>External examination R081 –25%</a:t>
            </a:r>
          </a:p>
          <a:p>
            <a:r>
              <a:rPr lang="en-GB" dirty="0">
                <a:solidFill>
                  <a:schemeClr val="tx1"/>
                </a:solidFill>
              </a:rPr>
              <a:t>Coursework 1 R082 - 25%</a:t>
            </a:r>
          </a:p>
          <a:p>
            <a:r>
              <a:rPr lang="en-GB" dirty="0">
                <a:solidFill>
                  <a:schemeClr val="tx1"/>
                </a:solidFill>
              </a:rPr>
              <a:t>Coursework 2 R085 - 25%</a:t>
            </a:r>
          </a:p>
          <a:p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GB" dirty="0" err="1">
                <a:solidFill>
                  <a:schemeClr val="tx1"/>
                </a:solidFill>
              </a:rPr>
              <a:t>oursework</a:t>
            </a:r>
            <a:r>
              <a:rPr lang="en-GB" dirty="0">
                <a:solidFill>
                  <a:schemeClr val="tx1"/>
                </a:solidFill>
              </a:rPr>
              <a:t> 3 r087 -25%</a:t>
            </a:r>
          </a:p>
        </p:txBody>
      </p:sp>
    </p:spTree>
    <p:extLst>
      <p:ext uri="{BB962C8B-B14F-4D97-AF65-F5344CB8AC3E}">
        <p14:creationId xmlns:p14="http://schemas.microsoft.com/office/powerpoint/2010/main" val="1422147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F.a.q</a:t>
            </a:r>
            <a:r>
              <a:rPr lang="en-GB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528356"/>
            <a:ext cx="10178322" cy="5081450"/>
          </a:xfrm>
        </p:spPr>
        <p:txBody>
          <a:bodyPr>
            <a:normAutofit/>
          </a:bodyPr>
          <a:lstStyle/>
          <a:p>
            <a:r>
              <a:rPr lang="en-GB" b="1" dirty="0"/>
              <a:t>Can my child resit their examination? </a:t>
            </a:r>
            <a:r>
              <a:rPr lang="en-GB" dirty="0"/>
              <a:t>There is 1 resit opportunity– this can take place in June 2020 or during year 11.  This will be decided on an individual student basis.  There is only 1 reattempt opportunity.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b="1" dirty="0"/>
              <a:t>Who marks the coursework? </a:t>
            </a:r>
            <a:r>
              <a:rPr lang="en-GB" dirty="0"/>
              <a:t>All coursework is marked by the class teacher and then moderated by the examination board.  Coursework can be updated and changed based on teacher feedback. </a:t>
            </a:r>
          </a:p>
        </p:txBody>
      </p:sp>
    </p:spTree>
    <p:extLst>
      <p:ext uri="{BB962C8B-B14F-4D97-AF65-F5344CB8AC3E}">
        <p14:creationId xmlns:p14="http://schemas.microsoft.com/office/powerpoint/2010/main" val="2275400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GRADES – 4 elements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6081319"/>
              </p:ext>
            </p:extLst>
          </p:nvPr>
        </p:nvGraphicFramePr>
        <p:xfrm>
          <a:off x="2437763" y="2865117"/>
          <a:ext cx="7150373" cy="3029312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5597351">
                  <a:extLst>
                    <a:ext uri="{9D8B030D-6E8A-4147-A177-3AD203B41FA5}">
                      <a16:colId xmlns:a16="http://schemas.microsoft.com/office/drawing/2014/main" val="3952510294"/>
                    </a:ext>
                  </a:extLst>
                </a:gridCol>
                <a:gridCol w="1553022">
                  <a:extLst>
                    <a:ext uri="{9D8B030D-6E8A-4147-A177-3AD203B41FA5}">
                      <a16:colId xmlns:a16="http://schemas.microsoft.com/office/drawing/2014/main" val="2504295997"/>
                    </a:ext>
                  </a:extLst>
                </a:gridCol>
              </a:tblGrid>
              <a:tr h="37866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TOTAL</a:t>
                      </a:r>
                      <a:r>
                        <a:rPr lang="en-US" sz="1800" b="1" u="none" strike="noStrike" baseline="0" dirty="0">
                          <a:effectLst/>
                        </a:rPr>
                        <a:t> MARKS 240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05799115"/>
                  </a:ext>
                </a:extLst>
              </a:tr>
              <a:tr h="378664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216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L2D*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72043062"/>
                  </a:ext>
                </a:extLst>
              </a:tr>
              <a:tr h="378664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192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L2D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57469496"/>
                  </a:ext>
                </a:extLst>
              </a:tr>
              <a:tr h="378664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168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L2M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3808838"/>
                  </a:ext>
                </a:extLst>
              </a:tr>
              <a:tr h="378664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144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L2P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7225135"/>
                  </a:ext>
                </a:extLst>
              </a:tr>
              <a:tr h="378664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120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L1D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64344440"/>
                  </a:ext>
                </a:extLst>
              </a:tr>
              <a:tr h="378664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96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L1M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03309484"/>
                  </a:ext>
                </a:extLst>
              </a:tr>
              <a:tr h="378664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72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L1P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604497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30055" y="1446487"/>
            <a:ext cx="8464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Exam - 60</a:t>
            </a:r>
          </a:p>
          <a:p>
            <a:r>
              <a:rPr lang="en-US" b="1" dirty="0">
                <a:solidFill>
                  <a:srgbClr val="FF0000"/>
                </a:solidFill>
              </a:rPr>
              <a:t>Coursework 1 – 60</a:t>
            </a:r>
          </a:p>
          <a:p>
            <a:r>
              <a:rPr lang="en-US" b="1" dirty="0">
                <a:solidFill>
                  <a:srgbClr val="FF0000"/>
                </a:solidFill>
              </a:rPr>
              <a:t>Coursework 2 – 60</a:t>
            </a:r>
          </a:p>
          <a:p>
            <a:r>
              <a:rPr lang="en-US" b="1" dirty="0">
                <a:solidFill>
                  <a:srgbClr val="FF0000"/>
                </a:solidFill>
              </a:rPr>
              <a:t>Coursework 3 - 60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64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D5CFA-4519-487F-84D9-9182FF6069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Tretherras</a:t>
            </a:r>
            <a:r>
              <a:rPr lang="en-US" dirty="0"/>
              <a:t> School has spent a great deal of money on fantastic revision resources. These can be found under 0365 Student Shared/ Creative </a:t>
            </a:r>
            <a:r>
              <a:rPr lang="en-US" dirty="0" err="1"/>
              <a:t>iMedia</a:t>
            </a:r>
            <a:r>
              <a:rPr lang="en-US" dirty="0"/>
              <a:t>/ Blended Curriculum/R081-exam</a:t>
            </a:r>
          </a:p>
          <a:p>
            <a:r>
              <a:rPr lang="en-US" dirty="0"/>
              <a:t>The link is </a:t>
            </a:r>
            <a:r>
              <a:rPr lang="en-US" dirty="0">
                <a:hlinkClick r:id="rId2"/>
              </a:rPr>
              <a:t>https://newquaytretherras.sharepoint.com/:f:/s/O365StudentShared/ElzJ6YcNuchOkT44RIhrzaAB0iLtrGkm6OPcGa123-ne_g?e=9fRWXh</a:t>
            </a:r>
            <a:endParaRPr lang="en-US" dirty="0"/>
          </a:p>
          <a:p>
            <a:r>
              <a:rPr lang="en-US" dirty="0"/>
              <a:t>Parent suggestion – ensure your child has completed and revised all knowledge maps and has worked through questions and checked answers in the iMediaR081 Booklet Final Revision found at </a:t>
            </a:r>
            <a:r>
              <a:rPr lang="en-US" dirty="0">
                <a:hlinkClick r:id="rId3"/>
              </a:rPr>
              <a:t>https://newquaytretherras.sharepoint.com/:b:/s/O365StudentShared/EeeiPghscslDo06tLEhvQmEBTlNrsQyKmC5TICkbsQ7Arg?e=5CPJL7</a:t>
            </a:r>
            <a:endParaRPr lang="en-US" dirty="0"/>
          </a:p>
          <a:p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71C3812-745C-48F6-BD4D-1BD52BA83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50" y="382588"/>
            <a:ext cx="10179050" cy="1492250"/>
          </a:xfrm>
        </p:spPr>
        <p:txBody>
          <a:bodyPr/>
          <a:lstStyle/>
          <a:p>
            <a:r>
              <a:rPr lang="en-US" dirty="0"/>
              <a:t>WHAT CAN YOU DO TO HELP?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8364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YOU DO TO HELP?</a:t>
            </a:r>
            <a:endParaRPr lang="en-GB" dirty="0"/>
          </a:p>
        </p:txBody>
      </p:sp>
      <p:sp>
        <p:nvSpPr>
          <p:cNvPr id="7" name="AutoShape 2" descr="Image result for class charts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4" descr="Image result for class charts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53267" t="12385" r="23261" b="56938"/>
          <a:stretch/>
        </p:blipFill>
        <p:spPr>
          <a:xfrm>
            <a:off x="1251678" y="4813501"/>
            <a:ext cx="2434803" cy="17900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09AE85-A5D3-4F62-95D8-084FFA051A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970" r="2064" b="7536"/>
          <a:stretch/>
        </p:blipFill>
        <p:spPr>
          <a:xfrm>
            <a:off x="1251678" y="1128451"/>
            <a:ext cx="8799444" cy="41167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FC606C-5978-43BB-80B8-7E31F996218E}"/>
              </a:ext>
            </a:extLst>
          </p:cNvPr>
          <p:cNvSpPr txBox="1"/>
          <p:nvPr/>
        </p:nvSpPr>
        <p:spPr>
          <a:xfrm>
            <a:off x="4187687" y="5708511"/>
            <a:ext cx="65068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Many students choose to purchase the course companion listed above from Amazon or other websites – it is a great help over the 2 years.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1654272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6FDC632E8D614C8A30182E0B9FD2E1" ma:contentTypeVersion="12" ma:contentTypeDescription="Create a new document." ma:contentTypeScope="" ma:versionID="496972f84a5298c55d17ee5f10ed6bb0">
  <xsd:schema xmlns:xsd="http://www.w3.org/2001/XMLSchema" xmlns:xs="http://www.w3.org/2001/XMLSchema" xmlns:p="http://schemas.microsoft.com/office/2006/metadata/properties" xmlns:ns3="9508be57-0e5d-414a-819c-065f10143ad0" xmlns:ns4="3a3f6ec1-60fb-41dd-9927-0bf0ac070532" targetNamespace="http://schemas.microsoft.com/office/2006/metadata/properties" ma:root="true" ma:fieldsID="dcacd4a365f5ef48169f3740e61f7286" ns3:_="" ns4:_="">
    <xsd:import namespace="9508be57-0e5d-414a-819c-065f10143ad0"/>
    <xsd:import namespace="3a3f6ec1-60fb-41dd-9927-0bf0ac07053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08be57-0e5d-414a-819c-065f10143ad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3f6ec1-60fb-41dd-9927-0bf0ac0705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A05B54E-607A-44EF-9B51-9B4CFE741A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08be57-0e5d-414a-819c-065f10143ad0"/>
    <ds:schemaRef ds:uri="3a3f6ec1-60fb-41dd-9927-0bf0ac0705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97887EF-53D3-4BA5-8930-D0652774974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9FDEB8-FAE7-4C1F-947D-EEF362C320CA}">
  <ds:schemaRefs>
    <ds:schemaRef ds:uri="http://schemas.microsoft.com/office/2006/metadata/properties"/>
    <ds:schemaRef ds:uri="http://purl.org/dc/dcmitype/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9508be57-0e5d-414a-819c-065f10143ad0"/>
    <ds:schemaRef ds:uri="http://purl.org/dc/terms/"/>
    <ds:schemaRef ds:uri="http://schemas.microsoft.com/office/2006/documentManagement/types"/>
    <ds:schemaRef ds:uri="3a3f6ec1-60fb-41dd-9927-0bf0ac07053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66</TotalTime>
  <Words>310</Words>
  <Application>Microsoft Office PowerPoint</Application>
  <PresentationFormat>Widescreen</PresentationFormat>
  <Paragraphs>40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Gill Sans MT</vt:lpstr>
      <vt:lpstr>Impact</vt:lpstr>
      <vt:lpstr>Badge</vt:lpstr>
      <vt:lpstr>OCR Cambridge Nationals CREATIVE iMedia</vt:lpstr>
      <vt:lpstr>F.a.q </vt:lpstr>
      <vt:lpstr>OVERALL GRADES – 4 elements</vt:lpstr>
      <vt:lpstr>WHAT CAN YOU DO TO HELP?</vt:lpstr>
      <vt:lpstr>WHAT CAN YOU DO TO HELP?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OCR Cambridge Nationals Enterprise and Marketing</dc:title>
  <dc:creator>H Bissenden</dc:creator>
  <cp:lastModifiedBy>E Attwell</cp:lastModifiedBy>
  <cp:revision>12</cp:revision>
  <dcterms:created xsi:type="dcterms:W3CDTF">2018-10-10T08:26:38Z</dcterms:created>
  <dcterms:modified xsi:type="dcterms:W3CDTF">2020-11-13T13:08:54Z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0x0101008D6FDC632E8D614C8A30182E0B9FD2E1</vt:lpwstr>
  </property>
</Properties>
</file>