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9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762F22-7EBE-41A5-8417-BCB271C32ED3}">
  <a:tblStyle styleId="{28762F22-7EBE-41A5-8417-BCB271C32E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660"/>
  </p:normalViewPr>
  <p:slideViewPr>
    <p:cSldViewPr>
      <p:cViewPr varScale="1">
        <p:scale>
          <a:sx n="68" d="100"/>
          <a:sy n="68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87308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2678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377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4864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6966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048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4956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8871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2401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603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72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1843087" y="3495675"/>
            <a:ext cx="7800975" cy="1543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-1319211" y="2028825"/>
            <a:ext cx="7800975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42901" y="2133601"/>
            <a:ext cx="3009900" cy="603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3505201" y="2133601"/>
            <a:ext cx="3009900" cy="603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35996" y="0"/>
            <a:ext cx="7200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1760" y="0"/>
            <a:ext cx="4176464" cy="6868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92696"/>
            <a:ext cx="914400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10458"/>
            <a:ext cx="4608512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052736"/>
            <a:ext cx="914400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6804248" y="6290880"/>
            <a:ext cx="244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2 types of joints and their locations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87987" y="1339900"/>
            <a:ext cx="14920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6 functions of the skeletal system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68445" y="3099043"/>
            <a:ext cx="16071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b="1" dirty="0"/>
              <a:t>Musculoskeletal System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3009" y="3336375"/>
            <a:ext cx="3597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Identify the 6 components of the synovial joint and their purpose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88224" y="106393"/>
            <a:ext cx="2445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Name the bones of the body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42792" y="6170134"/>
            <a:ext cx="2445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8 movements, giving a sporting example for each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10486" y="6325191"/>
            <a:ext cx="196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muscles of the body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103" y="6324473"/>
            <a:ext cx="244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Name 5 antagonistic pairs of muscles in the body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227" y="3345265"/>
            <a:ext cx="2445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Want is an agonist and antagonist muscle? Give a sporting example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16630" y="2505980"/>
            <a:ext cx="2445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Describe an isometric contraction along with a sporting example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571" y="68163"/>
            <a:ext cx="2445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Describe an isotonic concentric contraction, along with a sporting example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72677" y="30392"/>
            <a:ext cx="1616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Describe an isotonic eccentric contraction, along with a sporting example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23427" y="61609"/>
            <a:ext cx="1560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2 flat bones and how they protect you during sport</a:t>
            </a:r>
          </a:p>
        </p:txBody>
      </p:sp>
    </p:spTree>
    <p:extLst>
      <p:ext uri="{BB962C8B-B14F-4D97-AF65-F5344CB8AC3E}">
        <p14:creationId xmlns:p14="http://schemas.microsoft.com/office/powerpoint/2010/main" val="171612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35996" y="0"/>
            <a:ext cx="7200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68445" y="3054151"/>
            <a:ext cx="160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Warm ups and Cool downs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6630" y="41584"/>
            <a:ext cx="455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phases of a warm up?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35996" y="1420"/>
            <a:ext cx="4590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phases of a cool down?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04215" y="6289193"/>
            <a:ext cx="443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benefits of a cool down?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16630" y="6289194"/>
            <a:ext cx="4696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benefits of a warm up?</a:t>
            </a:r>
          </a:p>
        </p:txBody>
      </p:sp>
    </p:spTree>
    <p:extLst>
      <p:ext uri="{BB962C8B-B14F-4D97-AF65-F5344CB8AC3E}">
        <p14:creationId xmlns:p14="http://schemas.microsoft.com/office/powerpoint/2010/main" val="278011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9411" t="25391" r="38378" b="24406"/>
          <a:stretch/>
        </p:blipFill>
        <p:spPr>
          <a:xfrm>
            <a:off x="804788" y="5085184"/>
            <a:ext cx="2001450" cy="1753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3" name="Straight Connector 2"/>
          <p:cNvCxnSpPr/>
          <p:nvPr/>
        </p:nvCxnSpPr>
        <p:spPr>
          <a:xfrm>
            <a:off x="4535996" y="0"/>
            <a:ext cx="7200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1760" y="0"/>
            <a:ext cx="4176464" cy="6868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92696"/>
            <a:ext cx="914400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10458"/>
            <a:ext cx="4608512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052736"/>
            <a:ext cx="914400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68445" y="3099043"/>
            <a:ext cx="160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Cardiorespiratory System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756535"/>
            <a:ext cx="244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are the 6 features of the respiratory system?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6630" y="41584"/>
            <a:ext cx="2445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6 features of the alveoli to allow gaseous exchange to take place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43808" y="-962"/>
            <a:ext cx="1692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3 blood vessels and their role?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707" y="70117"/>
            <a:ext cx="3173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Vasoconstriction V Vasodilation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52626" y="-14146"/>
            <a:ext cx="16755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4 chambers of the heart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93267" y="2929323"/>
            <a:ext cx="3042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Diastole V Systole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29121" y="3310521"/>
            <a:ext cx="2756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pathway of blood?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78802" y="6299652"/>
            <a:ext cx="216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equation for cardiac output?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69651" y="6315701"/>
            <a:ext cx="1872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definition for stroke volume?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84940" y="5717926"/>
            <a:ext cx="18073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definition of HR &amp; MHR? What is meant by the term anticipatory rise?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-224156" y="3349158"/>
            <a:ext cx="2465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Mechanics of breathing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-78702" y="3594557"/>
            <a:ext cx="164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Inhalation at rest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41471" y="4399557"/>
            <a:ext cx="164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Exhalation at rest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07147" y="4389342"/>
            <a:ext cx="1030049" cy="732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Label the spirometer trace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8504" y="5438271"/>
            <a:ext cx="181138" cy="1834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1</a:t>
            </a:r>
            <a:r>
              <a:rPr lang="en-GB" sz="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497014" y="6384141"/>
            <a:ext cx="744186" cy="1834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tx1"/>
                </a:solidFill>
              </a:rPr>
              <a:t>2</a:t>
            </a:r>
            <a:r>
              <a:rPr lang="en-GB" sz="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06996" y="5949280"/>
            <a:ext cx="296652" cy="1633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3</a:t>
            </a:r>
            <a:r>
              <a:rPr lang="en-GB" sz="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275174" y="6142143"/>
            <a:ext cx="128474" cy="1353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4</a:t>
            </a:r>
            <a:r>
              <a:rPr lang="en-GB" sz="1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259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35996" y="0"/>
            <a:ext cx="7200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1760" y="0"/>
            <a:ext cx="4176464" cy="6868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92696"/>
            <a:ext cx="914400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10458"/>
            <a:ext cx="4608512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052736"/>
            <a:ext cx="914400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68445" y="2956589"/>
            <a:ext cx="1607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Aerobic &amp; Anaerobic Respiration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756535"/>
            <a:ext cx="244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the equation for anaerobic respiration?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6630" y="41584"/>
            <a:ext cx="244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equation for aerobic respiration?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43808" y="-962"/>
            <a:ext cx="16921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3 sporting examples which are closely linked with aerobic respiration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707" y="70117"/>
            <a:ext cx="317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does the term</a:t>
            </a:r>
          </a:p>
          <a:p>
            <a:pPr algn="ctr"/>
            <a:r>
              <a:rPr lang="en-GB" dirty="0"/>
              <a:t>EPOC stand for?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52626" y="-14146"/>
            <a:ext cx="16755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3 sporting examples which are closely linked with anaerobic respiration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89200" y="2942306"/>
            <a:ext cx="30423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When does EPOC occur?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29121" y="3310521"/>
            <a:ext cx="2756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happens during EPOC?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78802" y="6299652"/>
            <a:ext cx="216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reasons for a cool down?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6706" y="5904758"/>
            <a:ext cx="1872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reasons for the manipulation of a diet?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45231" y="6082319"/>
            <a:ext cx="1807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reasons for ice baths/massages?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-12062" y="6508624"/>
            <a:ext cx="2467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does DOMS stand for?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04" y="3371755"/>
            <a:ext cx="19437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What is the best form of recovery process and why?</a:t>
            </a:r>
          </a:p>
        </p:txBody>
      </p:sp>
    </p:spTree>
    <p:extLst>
      <p:ext uri="{BB962C8B-B14F-4D97-AF65-F5344CB8AC3E}">
        <p14:creationId xmlns:p14="http://schemas.microsoft.com/office/powerpoint/2010/main" val="323316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87291" y="2965841"/>
            <a:ext cx="1607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Effects</a:t>
            </a:r>
          </a:p>
          <a:p>
            <a:pPr lvl="1" algn="ctr"/>
            <a:r>
              <a:rPr lang="en-GB" sz="1200" b="1" dirty="0"/>
              <a:t>Of</a:t>
            </a:r>
          </a:p>
          <a:p>
            <a:pPr lvl="1" algn="ctr"/>
            <a:r>
              <a:rPr lang="en-GB" sz="1200" b="1" dirty="0"/>
              <a:t>Exercise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707" y="70117"/>
            <a:ext cx="317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Short term effects of exercise</a:t>
            </a:r>
          </a:p>
          <a:p>
            <a:pPr algn="ctr"/>
            <a:r>
              <a:rPr lang="en-GB" dirty="0"/>
              <a:t>(24-26 hours after exercise)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41832" y="0"/>
            <a:ext cx="19374" cy="2374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-16630" y="3789040"/>
            <a:ext cx="3785075" cy="3068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75555" y="3789040"/>
            <a:ext cx="3768445" cy="3068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85345" y="6250106"/>
            <a:ext cx="317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Long term effects of exercise</a:t>
            </a:r>
          </a:p>
          <a:p>
            <a:pPr algn="ctr"/>
            <a:r>
              <a:rPr lang="en-GB" dirty="0"/>
              <a:t>(months and years of exercising)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169121" y="70117"/>
            <a:ext cx="317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Immediate effects of exercise</a:t>
            </a:r>
          </a:p>
          <a:p>
            <a:pPr algn="ctr"/>
            <a:r>
              <a:rPr lang="en-GB" dirty="0"/>
              <a:t>(during exercise)</a:t>
            </a:r>
          </a:p>
        </p:txBody>
      </p:sp>
    </p:spTree>
    <p:extLst>
      <p:ext uri="{BB962C8B-B14F-4D97-AF65-F5344CB8AC3E}">
        <p14:creationId xmlns:p14="http://schemas.microsoft.com/office/powerpoint/2010/main" val="44784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35996" y="0"/>
            <a:ext cx="7200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1760" y="0"/>
            <a:ext cx="4176464" cy="6868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92696"/>
            <a:ext cx="914400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10458"/>
            <a:ext cx="4608512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052736"/>
            <a:ext cx="914400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68683" y="2982178"/>
            <a:ext cx="1607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Lever Systems &amp; Mechanical Advantage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6630" y="41584"/>
            <a:ext cx="2445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rhyme to remember the lever systems?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20469" y="41584"/>
            <a:ext cx="187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Draw the first class lever system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9161" y="1420"/>
            <a:ext cx="2567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Draw the third class lever system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0" y="28412"/>
            <a:ext cx="1675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Draw the second class lever system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46765" y="2782124"/>
            <a:ext cx="3798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in the middle for a first class lever?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18562" y="3340248"/>
            <a:ext cx="3666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in the middle for a second class lever?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90783" y="6298139"/>
            <a:ext cx="216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in the middle for a third class lever?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91164" y="6081251"/>
            <a:ext cx="2124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Where and what movement would occur for a first class lever?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6630" y="3278693"/>
            <a:ext cx="36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equation for the mechanical advantage?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69638" y="2782124"/>
            <a:ext cx="365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Describe your understanding of the mechanical advantage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86034" y="6076517"/>
            <a:ext cx="22418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Where and what movement would occur for a second class lever?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22068" y="6071230"/>
            <a:ext cx="2124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Where and what movement would occur for a third class lever?</a:t>
            </a:r>
          </a:p>
        </p:txBody>
      </p:sp>
    </p:spTree>
    <p:extLst>
      <p:ext uri="{BB962C8B-B14F-4D97-AF65-F5344CB8AC3E}">
        <p14:creationId xmlns:p14="http://schemas.microsoft.com/office/powerpoint/2010/main" val="413178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35996" y="0"/>
            <a:ext cx="7200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1760" y="0"/>
            <a:ext cx="4176464" cy="6868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92696"/>
            <a:ext cx="914400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10458"/>
            <a:ext cx="4608512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052736"/>
            <a:ext cx="914400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68445" y="3090154"/>
            <a:ext cx="160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Planes and Axes</a:t>
            </a:r>
          </a:p>
          <a:p>
            <a:pPr lvl="1" algn="ctr"/>
            <a:r>
              <a:rPr lang="en-GB" sz="1200" b="1" dirty="0"/>
              <a:t>of Movement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756535"/>
            <a:ext cx="3193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the plane and axis for the movement of flexion and extension?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6630" y="41584"/>
            <a:ext cx="2445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three acronyms for remembering the planes and axes information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45231" y="0"/>
            <a:ext cx="1870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Name 3 sporting examples which create movement through the transverse plane and longitudinal axis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9161" y="1420"/>
            <a:ext cx="256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Name 3 sporting examples which create movement through the frontal plane and sagittal axis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93024" y="-40508"/>
            <a:ext cx="1675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Name 3 sporting examples which create movement through the sagittal plan and transverse axis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49408" y="2759150"/>
            <a:ext cx="3798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Draw a line in the direction of the </a:t>
            </a:r>
          </a:p>
          <a:p>
            <a:pPr algn="ctr"/>
            <a:r>
              <a:rPr lang="en-GB" dirty="0"/>
              <a:t>longitudinal axis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18562" y="3340248"/>
            <a:ext cx="3666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Draw a line in the direction of the </a:t>
            </a:r>
          </a:p>
          <a:p>
            <a:pPr algn="ctr"/>
            <a:r>
              <a:rPr lang="en-GB" dirty="0"/>
              <a:t>transverse axis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30372" y="6081251"/>
            <a:ext cx="2165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would you separate the body for the transverse plane?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6706" y="6081251"/>
            <a:ext cx="18724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would you separate the body for the frontal plane?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97927" y="6083358"/>
            <a:ext cx="20843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would you separate the body for the sagittal plane?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5002" y="6101143"/>
            <a:ext cx="2467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plane and axis for the movement abduction and adduction?</a:t>
            </a:r>
          </a:p>
        </p:txBody>
      </p:sp>
      <p:sp>
        <p:nvSpPr>
          <p:cNvPr id="6" name="Rectangle 5"/>
          <p:cNvSpPr/>
          <p:nvPr/>
        </p:nvSpPr>
        <p:spPr>
          <a:xfrm>
            <a:off x="36004" y="3371755"/>
            <a:ext cx="19437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What is the plane and axis for the movement of rotation?</a:t>
            </a:r>
          </a:p>
        </p:txBody>
      </p:sp>
    </p:spTree>
    <p:extLst>
      <p:ext uri="{BB962C8B-B14F-4D97-AF65-F5344CB8AC3E}">
        <p14:creationId xmlns:p14="http://schemas.microsoft.com/office/powerpoint/2010/main" val="431846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35996" y="0"/>
            <a:ext cx="7200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1760" y="0"/>
            <a:ext cx="4176464" cy="6868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92696"/>
            <a:ext cx="914400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10458"/>
            <a:ext cx="4608512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052736"/>
            <a:ext cx="914400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68445" y="2997821"/>
            <a:ext cx="1607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Health, Fitness &amp; Components of Fitness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2756535"/>
            <a:ext cx="3193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do you record the data for one of the fitness tests listed?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6630" y="41584"/>
            <a:ext cx="244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definition of health?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38959" y="41584"/>
            <a:ext cx="1870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definition of fitness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9161" y="1420"/>
            <a:ext cx="2567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Link each component of fitness to an appropriate sporting activity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0" y="28412"/>
            <a:ext cx="16755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10 components of fitness?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49408" y="2921944"/>
            <a:ext cx="3798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List the reasons for fitness testing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18562" y="3340248"/>
            <a:ext cx="3666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List the limitations of fitness testing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30372" y="6081251"/>
            <a:ext cx="2165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fitness tests for each component of fitness?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6706" y="6081251"/>
            <a:ext cx="18724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Can you name the procedure for a fitness test?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97927" y="6083358"/>
            <a:ext cx="20843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List the equipment needed for a different component of fitness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5002" y="6101143"/>
            <a:ext cx="246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does it mean by qualitative data?</a:t>
            </a:r>
          </a:p>
        </p:txBody>
      </p:sp>
      <p:sp>
        <p:nvSpPr>
          <p:cNvPr id="6" name="Rectangle 5"/>
          <p:cNvSpPr/>
          <p:nvPr/>
        </p:nvSpPr>
        <p:spPr>
          <a:xfrm>
            <a:off x="651400" y="3303805"/>
            <a:ext cx="1943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What does it mean by quantitative data?</a:t>
            </a:r>
          </a:p>
        </p:txBody>
      </p:sp>
    </p:spTree>
    <p:extLst>
      <p:ext uri="{BB962C8B-B14F-4D97-AF65-F5344CB8AC3E}">
        <p14:creationId xmlns:p14="http://schemas.microsoft.com/office/powerpoint/2010/main" val="255279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1760" y="0"/>
            <a:ext cx="4176464" cy="6868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10458"/>
            <a:ext cx="4616837" cy="68543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68445" y="2980639"/>
            <a:ext cx="1607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Principles of Training &amp;</a:t>
            </a:r>
          </a:p>
          <a:p>
            <a:pPr lvl="1" algn="ctr"/>
            <a:r>
              <a:rPr lang="en-GB" sz="1200" b="1" dirty="0"/>
              <a:t>Training Methods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6630" y="41584"/>
            <a:ext cx="24450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acronym for the principles of training and give a brief description for each?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08540" y="28412"/>
            <a:ext cx="3591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is the acronym for the principle progressive overload? Give a brief description for each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12160" y="42509"/>
            <a:ext cx="3798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the 7 training methods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18562" y="3340248"/>
            <a:ext cx="3666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Give a brief description of each training method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26507" y="3365360"/>
            <a:ext cx="3751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Name a sportsperson who would use each training method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0921" y="4278008"/>
            <a:ext cx="15946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Which components of fitness would be linked to the different types of training methods?</a:t>
            </a:r>
          </a:p>
        </p:txBody>
      </p:sp>
    </p:spTree>
    <p:extLst>
      <p:ext uri="{BB962C8B-B14F-4D97-AF65-F5344CB8AC3E}">
        <p14:creationId xmlns:p14="http://schemas.microsoft.com/office/powerpoint/2010/main" val="3049887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35996" y="0"/>
            <a:ext cx="72008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411760" y="0"/>
            <a:ext cx="4176464" cy="68684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92696"/>
            <a:ext cx="9144000" cy="52565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10458"/>
            <a:ext cx="4608512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052736"/>
            <a:ext cx="9144000" cy="44644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5438" y="2374425"/>
            <a:ext cx="1893124" cy="18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3768445" y="2997821"/>
            <a:ext cx="160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1200" b="1" dirty="0"/>
              <a:t>Optimise training &amp; Prevent Injury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-16630" y="41584"/>
            <a:ext cx="2445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do you calculate your aerobic training zone?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20469" y="41584"/>
            <a:ext cx="18706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do you calculate your anaerobic training zone?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59161" y="1420"/>
            <a:ext cx="2567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type of weight training would you consider for muscular endurance?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0" y="28412"/>
            <a:ext cx="16755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do you calculate your MHR?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446765" y="2782124"/>
            <a:ext cx="3798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type of weight training would you consider for strength/power?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18562" y="3340248"/>
            <a:ext cx="3666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List the factors to consider to prevent injury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90783" y="6298139"/>
            <a:ext cx="216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How is high altitude training carried out?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86706" y="6081251"/>
            <a:ext cx="18724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type of sportsperson would train at high altitude?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95108" y="6289194"/>
            <a:ext cx="208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are the three training seasons?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5002" y="6101143"/>
            <a:ext cx="2467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State one of the three seasons and describe what it entails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6630" y="3278693"/>
            <a:ext cx="36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State another of the three seasons and describe what it entails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69638" y="2782124"/>
            <a:ext cx="365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State another of the three seasons and describe what it entails</a:t>
            </a:r>
          </a:p>
        </p:txBody>
      </p:sp>
    </p:spTree>
    <p:extLst>
      <p:ext uri="{BB962C8B-B14F-4D97-AF65-F5344CB8AC3E}">
        <p14:creationId xmlns:p14="http://schemas.microsoft.com/office/powerpoint/2010/main" val="1692049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993</Words>
  <Application>Microsoft Office PowerPoint</Application>
  <PresentationFormat>On-screen Show (4:3)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Fallick [Staff]</dc:creator>
  <cp:lastModifiedBy>Dan Bowden</cp:lastModifiedBy>
  <cp:revision>34</cp:revision>
  <cp:lastPrinted>2018-11-21T11:20:37Z</cp:lastPrinted>
  <dcterms:modified xsi:type="dcterms:W3CDTF">2018-12-12T22:29:36Z</dcterms:modified>
</cp:coreProperties>
</file>