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0"/>
  </p:notesMasterIdLst>
  <p:sldIdLst>
    <p:sldId id="494" r:id="rId2"/>
    <p:sldId id="492" r:id="rId3"/>
    <p:sldId id="495" r:id="rId4"/>
    <p:sldId id="267" r:id="rId5"/>
    <p:sldId id="270" r:id="rId6"/>
    <p:sldId id="271" r:id="rId7"/>
    <p:sldId id="275" r:id="rId8"/>
    <p:sldId id="49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5" autoAdjust="0"/>
    <p:restoredTop sz="94660"/>
  </p:normalViewPr>
  <p:slideViewPr>
    <p:cSldViewPr snapToGrid="0">
      <p:cViewPr varScale="1">
        <p:scale>
          <a:sx n="81" d="100"/>
          <a:sy n="81" d="100"/>
        </p:scale>
        <p:origin x="56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C2E0-38F3-4A32-8F53-EC8684815FE8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E5524-24E3-4B46-AFB0-9565F5DF7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02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Google Shape;1807;p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8" name="Google Shape;1808;p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8128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3780b0f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3780b0fe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43780b0fe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3780b0fe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3780b0fe0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43780b0fe0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3780b0fe0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43780b0fe0_1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43780b0fe0_1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43780b0fe0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43780b0fe0_1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43780b0fe0_1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15601" y="2867800"/>
            <a:ext cx="11360799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587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643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1559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6467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0347-D91D-4448-92EA-0B8631E8187B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EC92-D903-4F74-A21F-40A3A79BF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58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72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502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242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064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886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747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277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98521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www.unifrog.org/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5.png"/><Relationship Id="rId11" Type="http://schemas.openxmlformats.org/officeDocument/2006/relationships/image" Target="../media/image3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2CDC15-390D-473F-BD58-D79B5ADE43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463" y="3197225"/>
            <a:ext cx="7616825" cy="2347913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239A46B-3997-4E18-97B7-760AED1D9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2550" y="3197225"/>
            <a:ext cx="2379663" cy="23479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31CC5E-9588-4468-8105-C7C6958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to access…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60FF6D-BC2B-49C8-9E44-E4D80E0E53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18699" y="58071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4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0" name="Google Shape;1810;p222"/>
          <p:cNvPicPr preferRelativeResize="0"/>
          <p:nvPr/>
        </p:nvPicPr>
        <p:blipFill rotWithShape="1">
          <a:blip r:embed="rId5">
            <a:alphaModFix/>
          </a:blip>
          <a:srcRect l="1815" t="3032" r="3014" b="12204"/>
          <a:stretch/>
        </p:blipFill>
        <p:spPr>
          <a:xfrm>
            <a:off x="1383322" y="990391"/>
            <a:ext cx="9308123" cy="3516924"/>
          </a:xfrm>
          <a:prstGeom prst="rect">
            <a:avLst/>
          </a:prstGeom>
          <a:noFill/>
          <a:ln w="9525" cap="flat" cmpd="sng">
            <a:solidFill>
              <a:srgbClr val="22CC9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11" name="Google Shape;1811;p222"/>
          <p:cNvSpPr txBox="1"/>
          <p:nvPr/>
        </p:nvSpPr>
        <p:spPr>
          <a:xfrm>
            <a:off x="1093967" y="4584154"/>
            <a:ext cx="988683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You should have been sent an email with a link to your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school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email address.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000" b="1" i="1" kern="0" dirty="0">
                <a:latin typeface="Calibri"/>
                <a:ea typeface="Calibri"/>
                <a:cs typeface="Calibri"/>
                <a:sym typeface="Calibri"/>
              </a:rPr>
              <a:t>firstnamesurname19@students.tretherras.net</a:t>
            </a:r>
            <a:endParaRPr kumimoji="0" lang="en-GB" sz="2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Follow the link and set yourself up with a password.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kern="0" dirty="0">
                <a:solidFill>
                  <a:srgbClr val="22CC9F"/>
                </a:solidFill>
                <a:latin typeface="Calibri"/>
                <a:cs typeface="Calibri"/>
                <a:sym typeface="Calibri"/>
              </a:rPr>
              <a:t>SAVE THIS PASSWORD ON YOUR PHONE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alibri"/>
                <a:cs typeface="Calibri"/>
                <a:sym typeface="Calibri"/>
              </a:rPr>
              <a:t>If you can’t find the email (it could be in your JUNK EMAIL folder) – click on ‘forgotten password’ and this should generate another email.</a:t>
            </a:r>
            <a:endParaRPr kumimoji="0" sz="14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3" name="Google Shape;1813;p222"/>
          <p:cNvSpPr/>
          <p:nvPr/>
        </p:nvSpPr>
        <p:spPr>
          <a:xfrm rot="11414004">
            <a:off x="5486085" y="2860305"/>
            <a:ext cx="1102601" cy="39560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12700" cap="flat" cmpd="sng">
            <a:solidFill>
              <a:srgbClr val="22CC9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4" name="Google Shape;1814;p222"/>
          <p:cNvSpPr/>
          <p:nvPr/>
        </p:nvSpPr>
        <p:spPr>
          <a:xfrm>
            <a:off x="0" y="163526"/>
            <a:ext cx="112196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33CC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6"/>
              </a:rPr>
              <a:t>https://www.unifrog.org/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33CC9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46AEBE7-F5E3-462E-8DFF-121854D14964}"/>
              </a:ext>
            </a:extLst>
          </p:cNvPr>
          <p:cNvCxnSpPr>
            <a:cxnSpLocks/>
          </p:cNvCxnSpPr>
          <p:nvPr/>
        </p:nvCxnSpPr>
        <p:spPr>
          <a:xfrm>
            <a:off x="480767" y="4394193"/>
            <a:ext cx="8359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83223C-0B88-4058-97C0-F569DD03F8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49319" y="52289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1CFA56-66D8-4482-B7B1-6DE5B3BDD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703" y="200966"/>
            <a:ext cx="8052778" cy="3856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B4D425-E625-46E2-9E7D-2C920BA53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8703" y="4057063"/>
            <a:ext cx="7553672" cy="4542994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6A9B2A-F48D-466D-BCFC-1CCC6579C7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73767" y="41290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6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0175" y="702900"/>
            <a:ext cx="4412600" cy="462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5"/>
          <p:cNvSpPr txBox="1"/>
          <p:nvPr/>
        </p:nvSpPr>
        <p:spPr>
          <a:xfrm>
            <a:off x="875347" y="2005500"/>
            <a:ext cx="4530300" cy="48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22CC9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Careers library allows you to explore career options by providing information from a range of sources, including interviews with people working within the industry.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22CC9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22CC9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22CC9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FE0B05-6C66-4585-BB62-6880058047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4143" y="5010150"/>
            <a:ext cx="2466975" cy="184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259" y="846462"/>
            <a:ext cx="602242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Once you are on, scroll down and spend some time looking at the Careers Library &amp; Subject Library.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50C5AE4-5F25-4399-A4AB-C9AEB460C6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27182" y="5446712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"/>
          <p:cNvSpPr txBox="1"/>
          <p:nvPr/>
        </p:nvSpPr>
        <p:spPr>
          <a:xfrm>
            <a:off x="721875" y="1136975"/>
            <a:ext cx="3934200" cy="3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22CC9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Once you’ve found a role that interests you, watch interviews from people working within that industry, and read more about the skills required for the role.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43" name="Google Shape;24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6000" y="818686"/>
            <a:ext cx="6360674" cy="5220624"/>
          </a:xfrm>
          <a:prstGeom prst="rect">
            <a:avLst/>
          </a:prstGeom>
          <a:noFill/>
          <a:ln w="9525" cap="flat" cmpd="sng">
            <a:solidFill>
              <a:srgbClr val="22CC9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735212-2867-4AF1-B9C9-78D9A12994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37503" y="5477343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 txBox="1"/>
          <p:nvPr/>
        </p:nvSpPr>
        <p:spPr>
          <a:xfrm>
            <a:off x="419900" y="1518225"/>
            <a:ext cx="4024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22CC9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You can also find out more about entry requirements, various routes into the role and expected salaries.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50" name="Google Shape;25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5800" y="295650"/>
            <a:ext cx="6003550" cy="2690750"/>
          </a:xfrm>
          <a:prstGeom prst="rect">
            <a:avLst/>
          </a:prstGeom>
          <a:noFill/>
          <a:ln w="9525" cap="flat" cmpd="sng">
            <a:solidFill>
              <a:srgbClr val="22CC9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1" name="Google Shape;25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45800" y="3214125"/>
            <a:ext cx="6003549" cy="3524754"/>
          </a:xfrm>
          <a:prstGeom prst="rect">
            <a:avLst/>
          </a:prstGeom>
          <a:noFill/>
          <a:ln w="9525" cap="flat" cmpd="sng">
            <a:solidFill>
              <a:srgbClr val="22CC9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2" name="Google Shape;252;p29"/>
          <p:cNvSpPr/>
          <p:nvPr/>
        </p:nvSpPr>
        <p:spPr>
          <a:xfrm rot="-6759403">
            <a:off x="4442092" y="722849"/>
            <a:ext cx="466500" cy="169195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2CC9F"/>
          </a:solidFill>
          <a:ln w="12700" cap="flat" cmpd="sng">
            <a:solidFill>
              <a:srgbClr val="22CC9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9"/>
          <p:cNvSpPr/>
          <p:nvPr/>
        </p:nvSpPr>
        <p:spPr>
          <a:xfrm rot="-3971227">
            <a:off x="4211693" y="3758058"/>
            <a:ext cx="466624" cy="169189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2CC9F"/>
          </a:solidFill>
          <a:ln w="12700" cap="flat" cmpd="sng">
            <a:solidFill>
              <a:srgbClr val="22CC9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1C3F36-CD80-4CD9-85E3-0ABC357F8C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32150" y="5636323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7450" y="920475"/>
            <a:ext cx="5386075" cy="461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3"/>
          <p:cNvSpPr txBox="1"/>
          <p:nvPr/>
        </p:nvSpPr>
        <p:spPr>
          <a:xfrm>
            <a:off x="567402" y="920475"/>
            <a:ext cx="4816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22CC9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Subjects library allows you to explore subject interests and find out more about studying them at university or through an apprenticeship.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7FA28D-38BB-4A70-9F75-DB0DFC0DF0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9923" y="4911391"/>
            <a:ext cx="2466975" cy="184785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5321363-A59C-40A6-B267-F1952A6B35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29046" y="583531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077C31-6418-4C95-A606-2E9910D95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553" y="0"/>
            <a:ext cx="5659382" cy="6981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CB063B-B7F9-4AB0-85E4-C711E1882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5479" y="5205077"/>
            <a:ext cx="3197233" cy="15773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A40FBE-8709-42C5-81CC-48EF3E8CB1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5479" y="75527"/>
            <a:ext cx="3234715" cy="16173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A3F02C-472F-4CC2-82C1-0FF195FACF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9463" y="1763292"/>
            <a:ext cx="3206746" cy="33713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739789-6113-440F-AEFA-DBF16F3654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59" y="-4859"/>
            <a:ext cx="3230021" cy="51195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5CED3F-9CE3-4859-96F3-3296611310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84" y="1743311"/>
            <a:ext cx="3210712" cy="15801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102AE6-BAF6-4587-A413-660DFB2800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59" y="5205077"/>
            <a:ext cx="3168940" cy="1577396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FA2DAF-461A-4BE8-BD6B-0B2A9BC596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51525" y="33051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7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0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31523</TotalTime>
  <Words>204</Words>
  <Application>Microsoft Office PowerPoint</Application>
  <PresentationFormat>Widescreen</PresentationFormat>
  <Paragraphs>16</Paragraphs>
  <Slides>8</Slides>
  <Notes>5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1_Office Theme</vt:lpstr>
      <vt:lpstr>How to access…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Natalie Linda Nicholas</dc:creator>
  <cp:lastModifiedBy>S Henry</cp:lastModifiedBy>
  <cp:revision>81</cp:revision>
  <dcterms:created xsi:type="dcterms:W3CDTF">2015-01-12T10:16:46Z</dcterms:created>
  <dcterms:modified xsi:type="dcterms:W3CDTF">2022-02-16T19:23:04Z</dcterms:modified>
</cp:coreProperties>
</file>