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</p:sldMasterIdLst>
  <p:notesMasterIdLst>
    <p:notesMasterId r:id="rId13"/>
  </p:notesMasterIdLst>
  <p:sldIdLst>
    <p:sldId id="494" r:id="rId5"/>
    <p:sldId id="492" r:id="rId6"/>
    <p:sldId id="495" r:id="rId7"/>
    <p:sldId id="267" r:id="rId8"/>
    <p:sldId id="270" r:id="rId9"/>
    <p:sldId id="271" r:id="rId10"/>
    <p:sldId id="275" r:id="rId11"/>
    <p:sldId id="49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0C58F9-BCFF-B370-7EC2-9FED0E239579}" v="2" dt="2025-01-16T17:55:10.125"/>
    <p1510:client id="{76A55623-1E94-919D-7DC9-C9A4A76B6364}" v="79" dt="2025-01-16T18:20:56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 Henry" userId="S::slh@tretherras.net::18bd79b3-07de-4f17-9c34-ac808bc4e9a0" providerId="AD" clId="Web-{496BF345-F9D4-DEF3-6425-358332E0092F}"/>
    <pc:docChg chg="modSld">
      <pc:chgData name="S Henry" userId="S::slh@tretherras.net::18bd79b3-07de-4f17-9c34-ac808bc4e9a0" providerId="AD" clId="Web-{496BF345-F9D4-DEF3-6425-358332E0092F}" dt="2024-02-01T17:34:59.438" v="6" actId="1076"/>
      <pc:docMkLst>
        <pc:docMk/>
      </pc:docMkLst>
      <pc:sldChg chg="modSp">
        <pc:chgData name="S Henry" userId="S::slh@tretherras.net::18bd79b3-07de-4f17-9c34-ac808bc4e9a0" providerId="AD" clId="Web-{496BF345-F9D4-DEF3-6425-358332E0092F}" dt="2024-02-01T17:33:22.545" v="4" actId="20577"/>
        <pc:sldMkLst>
          <pc:docMk/>
          <pc:sldMk cId="311891726" sldId="492"/>
        </pc:sldMkLst>
      </pc:sldChg>
      <pc:sldChg chg="modSp">
        <pc:chgData name="S Henry" userId="S::slh@tretherras.net::18bd79b3-07de-4f17-9c34-ac808bc4e9a0" providerId="AD" clId="Web-{496BF345-F9D4-DEF3-6425-358332E0092F}" dt="2024-02-01T17:34:59.438" v="6" actId="1076"/>
        <pc:sldMkLst>
          <pc:docMk/>
          <pc:sldMk cId="930268563" sldId="495"/>
        </pc:sldMkLst>
      </pc:sldChg>
    </pc:docChg>
  </pc:docChgLst>
  <pc:docChgLst>
    <pc:chgData name="S Henry" userId="S::slh@tretherras.net::18bd79b3-07de-4f17-9c34-ac808bc4e9a0" providerId="AD" clId="Web-{76A55623-1E94-919D-7DC9-C9A4A76B6364}"/>
    <pc:docChg chg="modSld">
      <pc:chgData name="S Henry" userId="S::slh@tretherras.net::18bd79b3-07de-4f17-9c34-ac808bc4e9a0" providerId="AD" clId="Web-{76A55623-1E94-919D-7DC9-C9A4A76B6364}" dt="2025-01-16T18:20:56.344" v="66" actId="1076"/>
      <pc:docMkLst>
        <pc:docMk/>
      </pc:docMkLst>
      <pc:sldChg chg="addSp delSp modSp">
        <pc:chgData name="S Henry" userId="S::slh@tretherras.net::18bd79b3-07de-4f17-9c34-ac808bc4e9a0" providerId="AD" clId="Web-{76A55623-1E94-919D-7DC9-C9A4A76B6364}" dt="2025-01-16T18:12:33.706" v="8" actId="1076"/>
        <pc:sldMkLst>
          <pc:docMk/>
          <pc:sldMk cId="930268563" sldId="495"/>
        </pc:sldMkLst>
        <pc:spChg chg="add del mod">
          <ac:chgData name="S Henry" userId="S::slh@tretherras.net::18bd79b3-07de-4f17-9c34-ac808bc4e9a0" providerId="AD" clId="Web-{76A55623-1E94-919D-7DC9-C9A4A76B6364}" dt="2025-01-16T18:11:03.923" v="3"/>
          <ac:spMkLst>
            <pc:docMk/>
            <pc:sldMk cId="930268563" sldId="495"/>
            <ac:spMk id="2" creationId="{7C305C50-BB9C-B546-E4D0-AD1EC0E6C22D}"/>
          </ac:spMkLst>
        </pc:spChg>
        <pc:picChg chg="mod">
          <ac:chgData name="S Henry" userId="S::slh@tretherras.net::18bd79b3-07de-4f17-9c34-ac808bc4e9a0" providerId="AD" clId="Web-{76A55623-1E94-919D-7DC9-C9A4A76B6364}" dt="2025-01-16T18:12:33.706" v="8" actId="1076"/>
          <ac:picMkLst>
            <pc:docMk/>
            <pc:sldMk cId="930268563" sldId="495"/>
            <ac:picMk id="3" creationId="{7B1CFA56-66D8-4482-B7B1-6DE5B3BDDEDA}"/>
          </ac:picMkLst>
        </pc:picChg>
        <pc:picChg chg="del">
          <ac:chgData name="S Henry" userId="S::slh@tretherras.net::18bd79b3-07de-4f17-9c34-ac808bc4e9a0" providerId="AD" clId="Web-{76A55623-1E94-919D-7DC9-C9A4A76B6364}" dt="2025-01-16T18:10:54.094" v="0"/>
          <ac:picMkLst>
            <pc:docMk/>
            <pc:sldMk cId="930268563" sldId="495"/>
            <ac:picMk id="4" creationId="{92B4D425-E625-46E2-9E7D-2C920BA5312E}"/>
          </ac:picMkLst>
        </pc:picChg>
        <pc:picChg chg="add mod">
          <ac:chgData name="S Henry" userId="S::slh@tretherras.net::18bd79b3-07de-4f17-9c34-ac808bc4e9a0" providerId="AD" clId="Web-{76A55623-1E94-919D-7DC9-C9A4A76B6364}" dt="2025-01-16T18:12:29.472" v="7" actId="1076"/>
          <ac:picMkLst>
            <pc:docMk/>
            <pc:sldMk cId="930268563" sldId="495"/>
            <ac:picMk id="6" creationId="{B54FABB2-D9DF-37B8-BBF0-7363D64EA703}"/>
          </ac:picMkLst>
        </pc:picChg>
      </pc:sldChg>
      <pc:sldChg chg="addSp delSp modSp">
        <pc:chgData name="S Henry" userId="S::slh@tretherras.net::18bd79b3-07de-4f17-9c34-ac808bc4e9a0" providerId="AD" clId="Web-{76A55623-1E94-919D-7DC9-C9A4A76B6364}" dt="2025-01-16T18:20:56.344" v="66" actId="1076"/>
        <pc:sldMkLst>
          <pc:docMk/>
          <pc:sldMk cId="4048471673" sldId="496"/>
        </pc:sldMkLst>
        <pc:picChg chg="add del mod">
          <ac:chgData name="S Henry" userId="S::slh@tretherras.net::18bd79b3-07de-4f17-9c34-ac808bc4e9a0" providerId="AD" clId="Web-{76A55623-1E94-919D-7DC9-C9A4A76B6364}" dt="2025-01-16T18:19:25.310" v="53"/>
          <ac:picMkLst>
            <pc:docMk/>
            <pc:sldMk cId="4048471673" sldId="496"/>
            <ac:picMk id="2" creationId="{E8492755-ACFB-E361-9D9E-AEDF4843A6E9}"/>
          </ac:picMkLst>
        </pc:picChg>
        <pc:picChg chg="add del mod">
          <ac:chgData name="S Henry" userId="S::slh@tretherras.net::18bd79b3-07de-4f17-9c34-ac808bc4e9a0" providerId="AD" clId="Web-{76A55623-1E94-919D-7DC9-C9A4A76B6364}" dt="2025-01-16T18:19:27.232" v="54"/>
          <ac:picMkLst>
            <pc:docMk/>
            <pc:sldMk cId="4048471673" sldId="496"/>
            <ac:picMk id="3" creationId="{4746D46A-4146-3E14-0697-3BBC0A098CBE}"/>
          </ac:picMkLst>
        </pc:picChg>
        <pc:picChg chg="mod">
          <ac:chgData name="S Henry" userId="S::slh@tretherras.net::18bd79b3-07de-4f17-9c34-ac808bc4e9a0" providerId="AD" clId="Web-{76A55623-1E94-919D-7DC9-C9A4A76B6364}" dt="2025-01-16T18:20:56.344" v="66" actId="1076"/>
          <ac:picMkLst>
            <pc:docMk/>
            <pc:sldMk cId="4048471673" sldId="496"/>
            <ac:picMk id="4" creationId="{14077C31-6418-4C95-A606-2E9910D9586D}"/>
          </ac:picMkLst>
        </pc:picChg>
        <pc:picChg chg="add del mod">
          <ac:chgData name="S Henry" userId="S::slh@tretherras.net::18bd79b3-07de-4f17-9c34-ac808bc4e9a0" providerId="AD" clId="Web-{76A55623-1E94-919D-7DC9-C9A4A76B6364}" dt="2025-01-16T18:19:59.217" v="58"/>
          <ac:picMkLst>
            <pc:docMk/>
            <pc:sldMk cId="4048471673" sldId="496"/>
            <ac:picMk id="5" creationId="{CB55907E-1A8A-81A4-30E7-D354A2F1E98E}"/>
          </ac:picMkLst>
        </pc:picChg>
        <pc:picChg chg="del">
          <ac:chgData name="S Henry" userId="S::slh@tretherras.net::18bd79b3-07de-4f17-9c34-ac808bc4e9a0" providerId="AD" clId="Web-{76A55623-1E94-919D-7DC9-C9A4A76B6364}" dt="2025-01-16T18:13:01.785" v="14"/>
          <ac:picMkLst>
            <pc:docMk/>
            <pc:sldMk cId="4048471673" sldId="496"/>
            <ac:picMk id="6" creationId="{F1CB063B-B7F9-4AB0-85E4-C711E1882535}"/>
          </ac:picMkLst>
        </pc:picChg>
        <pc:picChg chg="add del mod">
          <ac:chgData name="S Henry" userId="S::slh@tretherras.net::18bd79b3-07de-4f17-9c34-ac808bc4e9a0" providerId="AD" clId="Web-{76A55623-1E94-919D-7DC9-C9A4A76B6364}" dt="2025-01-16T18:19:29.138" v="55"/>
          <ac:picMkLst>
            <pc:docMk/>
            <pc:sldMk cId="4048471673" sldId="496"/>
            <ac:picMk id="7" creationId="{8F92B300-6C4A-81F9-5BC8-DB2E15E01251}"/>
          </ac:picMkLst>
        </pc:picChg>
        <pc:picChg chg="del">
          <ac:chgData name="S Henry" userId="S::slh@tretherras.net::18bd79b3-07de-4f17-9c34-ac808bc4e9a0" providerId="AD" clId="Web-{76A55623-1E94-919D-7DC9-C9A4A76B6364}" dt="2025-01-16T18:12:59.926" v="13"/>
          <ac:picMkLst>
            <pc:docMk/>
            <pc:sldMk cId="4048471673" sldId="496"/>
            <ac:picMk id="8" creationId="{DAA40FBE-8709-42C5-81CC-48EF3E8CB125}"/>
          </ac:picMkLst>
        </pc:picChg>
        <pc:picChg chg="add del mod">
          <ac:chgData name="S Henry" userId="S::slh@tretherras.net::18bd79b3-07de-4f17-9c34-ac808bc4e9a0" providerId="AD" clId="Web-{76A55623-1E94-919D-7DC9-C9A4A76B6364}" dt="2025-01-16T18:20:01.686" v="59"/>
          <ac:picMkLst>
            <pc:docMk/>
            <pc:sldMk cId="4048471673" sldId="496"/>
            <ac:picMk id="9" creationId="{11A38E71-B46A-CFFE-3A90-0A8EDE0CB57B}"/>
          </ac:picMkLst>
        </pc:picChg>
        <pc:picChg chg="del">
          <ac:chgData name="S Henry" userId="S::slh@tretherras.net::18bd79b3-07de-4f17-9c34-ac808bc4e9a0" providerId="AD" clId="Web-{76A55623-1E94-919D-7DC9-C9A4A76B6364}" dt="2025-01-16T18:12:57.879" v="12"/>
          <ac:picMkLst>
            <pc:docMk/>
            <pc:sldMk cId="4048471673" sldId="496"/>
            <ac:picMk id="10" creationId="{0DA3F02C-472F-4CC2-82C1-0FF195FACF33}"/>
          </ac:picMkLst>
        </pc:picChg>
        <pc:picChg chg="add del mod">
          <ac:chgData name="S Henry" userId="S::slh@tretherras.net::18bd79b3-07de-4f17-9c34-ac808bc4e9a0" providerId="AD" clId="Web-{76A55623-1E94-919D-7DC9-C9A4A76B6364}" dt="2025-01-16T18:20:06.436" v="61"/>
          <ac:picMkLst>
            <pc:docMk/>
            <pc:sldMk cId="4048471673" sldId="496"/>
            <ac:picMk id="11" creationId="{1B5B5914-4644-DCDC-20B6-C354C403034D}"/>
          </ac:picMkLst>
        </pc:picChg>
        <pc:picChg chg="add del mod">
          <ac:chgData name="S Henry" userId="S::slh@tretherras.net::18bd79b3-07de-4f17-9c34-ac808bc4e9a0" providerId="AD" clId="Web-{76A55623-1E94-919D-7DC9-C9A4A76B6364}" dt="2025-01-16T18:20:03.811" v="60"/>
          <ac:picMkLst>
            <pc:docMk/>
            <pc:sldMk cId="4048471673" sldId="496"/>
            <ac:picMk id="12" creationId="{CF6954A9-C053-491E-6BD7-7F89D9B8E1EF}"/>
          </ac:picMkLst>
        </pc:picChg>
        <pc:picChg chg="add del mod">
          <ac:chgData name="S Henry" userId="S::slh@tretherras.net::18bd79b3-07de-4f17-9c34-ac808bc4e9a0" providerId="AD" clId="Web-{76A55623-1E94-919D-7DC9-C9A4A76B6364}" dt="2025-01-16T18:20:08.202" v="62"/>
          <ac:picMkLst>
            <pc:docMk/>
            <pc:sldMk cId="4048471673" sldId="496"/>
            <ac:picMk id="13" creationId="{14F10664-0DDD-CAE6-779A-273AE68BC0C8}"/>
          </ac:picMkLst>
        </pc:picChg>
        <pc:picChg chg="del">
          <ac:chgData name="S Henry" userId="S::slh@tretherras.net::18bd79b3-07de-4f17-9c34-ac808bc4e9a0" providerId="AD" clId="Web-{76A55623-1E94-919D-7DC9-C9A4A76B6364}" dt="2025-01-16T18:12:51.988" v="10"/>
          <ac:picMkLst>
            <pc:docMk/>
            <pc:sldMk cId="4048471673" sldId="496"/>
            <ac:picMk id="14" creationId="{355CED3F-9CE3-4859-96F3-329661131092}"/>
          </ac:picMkLst>
        </pc:picChg>
        <pc:picChg chg="add mod">
          <ac:chgData name="S Henry" userId="S::slh@tretherras.net::18bd79b3-07de-4f17-9c34-ac808bc4e9a0" providerId="AD" clId="Web-{76A55623-1E94-919D-7DC9-C9A4A76B6364}" dt="2025-01-16T18:19:35.732" v="57" actId="1076"/>
          <ac:picMkLst>
            <pc:docMk/>
            <pc:sldMk cId="4048471673" sldId="496"/>
            <ac:picMk id="15" creationId="{6D09202E-1858-7481-E27B-9D8EEBF2429C}"/>
          </ac:picMkLst>
        </pc:picChg>
        <pc:picChg chg="del">
          <ac:chgData name="S Henry" userId="S::slh@tretherras.net::18bd79b3-07de-4f17-9c34-ac808bc4e9a0" providerId="AD" clId="Web-{76A55623-1E94-919D-7DC9-C9A4A76B6364}" dt="2025-01-16T18:12:49.738" v="9"/>
          <ac:picMkLst>
            <pc:docMk/>
            <pc:sldMk cId="4048471673" sldId="496"/>
            <ac:picMk id="16" creationId="{6F739789-6113-440F-AEFA-DBF16F36546E}"/>
          </ac:picMkLst>
        </pc:picChg>
        <pc:picChg chg="add mod">
          <ac:chgData name="S Henry" userId="S::slh@tretherras.net::18bd79b3-07de-4f17-9c34-ac808bc4e9a0" providerId="AD" clId="Web-{76A55623-1E94-919D-7DC9-C9A4A76B6364}" dt="2025-01-16T18:20:15.421" v="64" actId="1076"/>
          <ac:picMkLst>
            <pc:docMk/>
            <pc:sldMk cId="4048471673" sldId="496"/>
            <ac:picMk id="17" creationId="{DFE656FD-81FB-56CB-65BE-91319F898EAA}"/>
          </ac:picMkLst>
        </pc:picChg>
        <pc:picChg chg="del">
          <ac:chgData name="S Henry" userId="S::slh@tretherras.net::18bd79b3-07de-4f17-9c34-ac808bc4e9a0" providerId="AD" clId="Web-{76A55623-1E94-919D-7DC9-C9A4A76B6364}" dt="2025-01-16T18:12:54.410" v="11"/>
          <ac:picMkLst>
            <pc:docMk/>
            <pc:sldMk cId="4048471673" sldId="496"/>
            <ac:picMk id="18" creationId="{11102AE6-BAF6-4587-A413-660DFB2800DC}"/>
          </ac:picMkLst>
        </pc:picChg>
      </pc:sldChg>
    </pc:docChg>
  </pc:docChgLst>
  <pc:docChgLst>
    <pc:chgData name="S Henry" userId="S::slh@tretherras.net::18bd79b3-07de-4f17-9c34-ac808bc4e9a0" providerId="AD" clId="Web-{030C58F9-BCFF-B370-7EC2-9FED0E239579}"/>
    <pc:docChg chg="modSld">
      <pc:chgData name="S Henry" userId="S::slh@tretherras.net::18bd79b3-07de-4f17-9c34-ac808bc4e9a0" providerId="AD" clId="Web-{030C58F9-BCFF-B370-7EC2-9FED0E239579}" dt="2025-01-16T17:55:10.125" v="1" actId="20577"/>
      <pc:docMkLst>
        <pc:docMk/>
      </pc:docMkLst>
      <pc:sldChg chg="modSp">
        <pc:chgData name="S Henry" userId="S::slh@tretherras.net::18bd79b3-07de-4f17-9c34-ac808bc4e9a0" providerId="AD" clId="Web-{030C58F9-BCFF-B370-7EC2-9FED0E239579}" dt="2025-01-16T17:55:10.125" v="1" actId="20577"/>
        <pc:sldMkLst>
          <pc:docMk/>
          <pc:sldMk cId="311891726" sldId="492"/>
        </pc:sldMkLst>
        <pc:spChg chg="mod">
          <ac:chgData name="S Henry" userId="S::slh@tretherras.net::18bd79b3-07de-4f17-9c34-ac808bc4e9a0" providerId="AD" clId="Web-{030C58F9-BCFF-B370-7EC2-9FED0E239579}" dt="2025-01-16T17:55:10.125" v="1" actId="20577"/>
          <ac:spMkLst>
            <pc:docMk/>
            <pc:sldMk cId="311891726" sldId="492"/>
            <ac:spMk id="18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C2E0-38F3-4A32-8F53-EC8684815FE8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E5524-24E3-4B46-AFB0-9565F5DF7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02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Google Shape;1807;p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8" name="Google Shape;1808;p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8128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3780b0f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3780b0fe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43780b0fe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3780b0fe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3780b0fe0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43780b0fe0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3780b0fe0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43780b0fe0_1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43780b0fe0_1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43780b0fe0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43780b0fe0_1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43780b0fe0_1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15601" y="2867800"/>
            <a:ext cx="11360799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587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643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1559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6467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0347-D91D-4448-92EA-0B8631E8187B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EC92-D903-4F74-A21F-40A3A79BF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58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72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502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242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064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886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747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277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98521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www.unifrog.org/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5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2CDC15-390D-473F-BD58-D79B5ADE43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463" y="3197225"/>
            <a:ext cx="7616825" cy="2347913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239A46B-3997-4E18-97B7-760AED1D9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2550" y="3197225"/>
            <a:ext cx="2379663" cy="23479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31CC5E-9588-4468-8105-C7C6958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to access…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60FF6D-BC2B-49C8-9E44-E4D80E0E53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18699" y="58071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4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0" name="Google Shape;1810;p222"/>
          <p:cNvPicPr preferRelativeResize="0"/>
          <p:nvPr/>
        </p:nvPicPr>
        <p:blipFill rotWithShape="1">
          <a:blip r:embed="rId5">
            <a:alphaModFix/>
          </a:blip>
          <a:srcRect l="1815" t="3032" r="3014" b="12204"/>
          <a:stretch/>
        </p:blipFill>
        <p:spPr>
          <a:xfrm>
            <a:off x="1383322" y="990391"/>
            <a:ext cx="9308123" cy="3516924"/>
          </a:xfrm>
          <a:prstGeom prst="rect">
            <a:avLst/>
          </a:prstGeom>
          <a:noFill/>
          <a:ln w="9525" cap="flat" cmpd="sng">
            <a:solidFill>
              <a:srgbClr val="22CC9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11" name="Google Shape;1811;p222"/>
          <p:cNvSpPr txBox="1"/>
          <p:nvPr/>
        </p:nvSpPr>
        <p:spPr>
          <a:xfrm>
            <a:off x="1093967" y="4584154"/>
            <a:ext cx="988683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You should have been 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sent an email with a link to your </a:t>
            </a: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school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 email address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000" b="1" i="1" kern="0">
                <a:latin typeface="Calibri"/>
                <a:ea typeface="Calibri"/>
                <a:cs typeface="Calibri"/>
                <a:sym typeface="Calibri"/>
              </a:rPr>
              <a:t>firstnamesurname22@students.tretherras.net</a:t>
            </a:r>
            <a:endParaRPr lang="en-GB" sz="2000" b="1" i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Follow the link and set yourself up with a password.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kern="0">
                <a:solidFill>
                  <a:srgbClr val="22CC9F"/>
                </a:solidFill>
                <a:latin typeface="Calibri"/>
                <a:cs typeface="Calibri"/>
                <a:sym typeface="Calibri"/>
              </a:rPr>
              <a:t>SAVE THIS PASSWORD ON YOUR PHONE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If you can’t find the email (it could be in your </a:t>
            </a:r>
            <a:r>
              <a:rPr lang="en-US" sz="2400" kern="0">
                <a:solidFill>
                  <a:srgbClr val="002060"/>
                </a:solidFill>
                <a:highlight>
                  <a:srgbClr val="FFFF00"/>
                </a:highlight>
                <a:latin typeface="Calibri"/>
                <a:cs typeface="Calibri"/>
                <a:sym typeface="Calibri"/>
              </a:rPr>
              <a:t>JUNK EMAIL</a:t>
            </a:r>
            <a:r>
              <a:rPr lang="en-US" sz="2400" kern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 folder) – click on ‘</a:t>
            </a:r>
            <a:r>
              <a:rPr lang="en-US" sz="2400" kern="0">
                <a:solidFill>
                  <a:srgbClr val="002060"/>
                </a:solidFill>
                <a:highlight>
                  <a:srgbClr val="FFFF00"/>
                </a:highlight>
                <a:latin typeface="Calibri"/>
                <a:cs typeface="Calibri"/>
                <a:sym typeface="Calibri"/>
              </a:rPr>
              <a:t>forgotten password</a:t>
            </a:r>
            <a:r>
              <a:rPr lang="en-US" sz="2400" kern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’ and this should generate another email.</a:t>
            </a:r>
            <a:endParaRPr kumimoji="0" sz="140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3" name="Google Shape;1813;p222"/>
          <p:cNvSpPr/>
          <p:nvPr/>
        </p:nvSpPr>
        <p:spPr>
          <a:xfrm rot="11414004">
            <a:off x="5486085" y="2860305"/>
            <a:ext cx="1102601" cy="39560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12700" cap="flat" cmpd="sng">
            <a:solidFill>
              <a:srgbClr val="22CC9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4" name="Google Shape;1814;p222"/>
          <p:cNvSpPr/>
          <p:nvPr/>
        </p:nvSpPr>
        <p:spPr>
          <a:xfrm>
            <a:off x="0" y="163526"/>
            <a:ext cx="112196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>
                <a:ln>
                  <a:noFill/>
                </a:ln>
                <a:solidFill>
                  <a:srgbClr val="33CC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6"/>
              </a:rPr>
              <a:t>https://www.unifrog.org/</a:t>
            </a:r>
            <a:endParaRPr kumimoji="0" lang="en-GB" sz="3600" b="1" i="0" u="none" strike="noStrike" kern="0" cap="none" spc="0" normalizeH="0" baseline="0" noProof="0">
              <a:ln>
                <a:noFill/>
              </a:ln>
              <a:solidFill>
                <a:srgbClr val="33CC9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46AEBE7-F5E3-462E-8DFF-121854D14964}"/>
              </a:ext>
            </a:extLst>
          </p:cNvPr>
          <p:cNvCxnSpPr>
            <a:cxnSpLocks/>
          </p:cNvCxnSpPr>
          <p:nvPr/>
        </p:nvCxnSpPr>
        <p:spPr>
          <a:xfrm>
            <a:off x="480767" y="4394193"/>
            <a:ext cx="8359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83223C-0B88-4058-97C0-F569DD03F8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49319" y="52289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1CFA56-66D8-4482-B7B1-6DE5B3BDD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063" y="282246"/>
            <a:ext cx="8052778" cy="3856097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6A9B2A-F48D-466D-BCFC-1CCC6579C7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73767" y="4129070"/>
            <a:ext cx="487363" cy="487363"/>
          </a:xfrm>
          <a:prstGeom prst="rect">
            <a:avLst/>
          </a:prstGeom>
        </p:spPr>
      </p:pic>
      <p:pic>
        <p:nvPicPr>
          <p:cNvPr id="6" name="Picture 5" descr="A yellow and purple rectangular sign&#10;&#10;AI-generated content may be incorrect.">
            <a:extLst>
              <a:ext uri="{FF2B5EF4-FFF2-40B4-BE49-F238E27FC236}">
                <a16:creationId xmlns:a16="http://schemas.microsoft.com/office/drawing/2014/main" id="{B54FABB2-D9DF-37B8-BBF0-7363D64EA7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9020" y="4485005"/>
            <a:ext cx="4008120" cy="19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6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0175" y="702900"/>
            <a:ext cx="4412600" cy="462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5"/>
          <p:cNvSpPr txBox="1"/>
          <p:nvPr/>
        </p:nvSpPr>
        <p:spPr>
          <a:xfrm>
            <a:off x="875347" y="2005500"/>
            <a:ext cx="4530300" cy="48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22CC9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Careers library allows you to explore career options by providing information from a range of sources, including interviews with people working within the industry.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22CC9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22CC9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22CC9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FE0B05-6C66-4585-BB62-6880058047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4143" y="5010150"/>
            <a:ext cx="2466975" cy="184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259" y="846462"/>
            <a:ext cx="602242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Once you are on, scroll down and spend some time looking at the Careers Library &amp; Subject Library.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0C5AE4-5F25-4399-A4AB-C9AEB460C6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27182" y="5446712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"/>
          <p:cNvSpPr txBox="1"/>
          <p:nvPr/>
        </p:nvSpPr>
        <p:spPr>
          <a:xfrm>
            <a:off x="721875" y="1136975"/>
            <a:ext cx="3934200" cy="3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22CC9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Once you’ve found a role that interests you, watch interviews from people working within that industry, and read more about the skills required for the role.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43" name="Google Shape;24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6000" y="818686"/>
            <a:ext cx="6360674" cy="5220624"/>
          </a:xfrm>
          <a:prstGeom prst="rect">
            <a:avLst/>
          </a:prstGeom>
          <a:noFill/>
          <a:ln w="9525" cap="flat" cmpd="sng">
            <a:solidFill>
              <a:srgbClr val="22CC9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735212-2867-4AF1-B9C9-78D9A12994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37503" y="5477343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 txBox="1"/>
          <p:nvPr/>
        </p:nvSpPr>
        <p:spPr>
          <a:xfrm>
            <a:off x="419900" y="1518225"/>
            <a:ext cx="4024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22CC9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You can also find out more about entry requirements, various routes into the role and expected salaries.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50" name="Google Shape;25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5800" y="295650"/>
            <a:ext cx="6003550" cy="2690750"/>
          </a:xfrm>
          <a:prstGeom prst="rect">
            <a:avLst/>
          </a:prstGeom>
          <a:noFill/>
          <a:ln w="9525" cap="flat" cmpd="sng">
            <a:solidFill>
              <a:srgbClr val="22CC9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1" name="Google Shape;25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45800" y="3214125"/>
            <a:ext cx="6003549" cy="3524754"/>
          </a:xfrm>
          <a:prstGeom prst="rect">
            <a:avLst/>
          </a:prstGeom>
          <a:noFill/>
          <a:ln w="9525" cap="flat" cmpd="sng">
            <a:solidFill>
              <a:srgbClr val="22CC9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2" name="Google Shape;252;p29"/>
          <p:cNvSpPr/>
          <p:nvPr/>
        </p:nvSpPr>
        <p:spPr>
          <a:xfrm rot="-6759403">
            <a:off x="4442092" y="722849"/>
            <a:ext cx="466500" cy="169195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2CC9F"/>
          </a:solidFill>
          <a:ln w="12700" cap="flat" cmpd="sng">
            <a:solidFill>
              <a:srgbClr val="22CC9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9"/>
          <p:cNvSpPr/>
          <p:nvPr/>
        </p:nvSpPr>
        <p:spPr>
          <a:xfrm rot="-3971227">
            <a:off x="4211693" y="3758058"/>
            <a:ext cx="466624" cy="169189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2CC9F"/>
          </a:solidFill>
          <a:ln w="12700" cap="flat" cmpd="sng">
            <a:solidFill>
              <a:srgbClr val="22CC9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1C3F36-CD80-4CD9-85E3-0ABC357F8C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32150" y="5636323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7450" y="920475"/>
            <a:ext cx="5386075" cy="461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3"/>
          <p:cNvSpPr txBox="1"/>
          <p:nvPr/>
        </p:nvSpPr>
        <p:spPr>
          <a:xfrm>
            <a:off x="567402" y="920475"/>
            <a:ext cx="4816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22CC9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Subjects library allows you to explore subject interests and find out more about studying them at university or through an apprenticeship.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7FA28D-38BB-4A70-9F75-DB0DFC0DF0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9923" y="4911391"/>
            <a:ext cx="2466975" cy="184785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5321363-A59C-40A6-B267-F1952A6B35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29046" y="583531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077C31-6418-4C95-A606-2E9910D95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753" y="209550"/>
            <a:ext cx="5011682" cy="6181734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FA2DAF-461A-4BE8-BD6B-0B2A9BC596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305105"/>
            <a:ext cx="487363" cy="487363"/>
          </a:xfrm>
          <a:prstGeom prst="rect">
            <a:avLst/>
          </a:prstGeom>
        </p:spPr>
      </p:pic>
      <p:pic>
        <p:nvPicPr>
          <p:cNvPr id="15" name="Picture 14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6D09202E-1858-7481-E27B-9D8EEBF242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5" y="328613"/>
            <a:ext cx="3524250" cy="6372225"/>
          </a:xfrm>
          <a:prstGeom prst="rect">
            <a:avLst/>
          </a:prstGeom>
        </p:spPr>
      </p:pic>
      <p:pic>
        <p:nvPicPr>
          <p:cNvPr id="17" name="Picture 16" descr="A screenshot of a phone&#10;&#10;AI-generated content may be incorrect.">
            <a:extLst>
              <a:ext uri="{FF2B5EF4-FFF2-40B4-BE49-F238E27FC236}">
                <a16:creationId xmlns:a16="http://schemas.microsoft.com/office/drawing/2014/main" id="{DFE656FD-81FB-56CB-65BE-91319F898E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1063" y="266700"/>
            <a:ext cx="3686175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7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0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27FCB8A857CC45B7D3CEC37D2C39C8" ma:contentTypeVersion="18" ma:contentTypeDescription="Create a new document." ma:contentTypeScope="" ma:versionID="d6dcbc4fa18c235d6504b4505b959718">
  <xsd:schema xmlns:xsd="http://www.w3.org/2001/XMLSchema" xmlns:xs="http://www.w3.org/2001/XMLSchema" xmlns:p="http://schemas.microsoft.com/office/2006/metadata/properties" xmlns:ns2="4b7670c9-0ac0-4d05-9a74-7191208875e0" xmlns:ns3="26c6a5fe-b586-433d-b6fc-db10e4bc8369" targetNamespace="http://schemas.microsoft.com/office/2006/metadata/properties" ma:root="true" ma:fieldsID="a56d745231c155dba8f5904926ceae76" ns2:_="" ns3:_="">
    <xsd:import namespace="4b7670c9-0ac0-4d05-9a74-7191208875e0"/>
    <xsd:import namespace="26c6a5fe-b586-433d-b6fc-db10e4bc83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7670c9-0ac0-4d05-9a74-7191208875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0773511-3c1a-4d01-8355-680acf6b66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6a5fe-b586-433d-b6fc-db10e4bc836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88b2e4a-9f89-42f1-b0ab-54bcf346b41d}" ma:internalName="TaxCatchAll" ma:showField="CatchAllData" ma:web="26c6a5fe-b586-433d-b6fc-db10e4bc83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c6a5fe-b586-433d-b6fc-db10e4bc8369" xsi:nil="true"/>
    <lcf76f155ced4ddcb4097134ff3c332f xmlns="4b7670c9-0ac0-4d05-9a74-7191208875e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C9B010C-B5D7-4AD7-BBD0-0D3D6DF50E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725865-1829-48B4-A40E-28D8C0DEA149}">
  <ds:schemaRefs>
    <ds:schemaRef ds:uri="26c6a5fe-b586-433d-b6fc-db10e4bc8369"/>
    <ds:schemaRef ds:uri="4b7670c9-0ac0-4d05-9a74-7191208875e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B5AD81B-24B4-4B17-9CEB-E1C4B1D7C4B3}">
  <ds:schemaRefs>
    <ds:schemaRef ds:uri="26c6a5fe-b586-433d-b6fc-db10e4bc8369"/>
    <ds:schemaRef ds:uri="4b7670c9-0ac0-4d05-9a74-7191208875e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8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1_Office Theme</vt:lpstr>
      <vt:lpstr>How to access…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Natalie Linda Nicholas</dc:creator>
  <cp:revision>1</cp:revision>
  <dcterms:created xsi:type="dcterms:W3CDTF">2015-01-12T10:16:46Z</dcterms:created>
  <dcterms:modified xsi:type="dcterms:W3CDTF">2025-01-16T18:21:37Z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0x0101000927FCB8A857CC45B7D3CEC37D2C39C8</vt:lpwstr>
  </property>
  <property fmtid="{D5CDD505-2E9C-101B-9397-08002B2CF9AE}" pid="3" name="MediaServiceImageTags">
    <vt:lpwstr/>
  </property>
</Properties>
</file>