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276" r:id="rId3"/>
    <p:sldId id="271" r:id="rId4"/>
    <p:sldId id="462" r:id="rId5"/>
    <p:sldId id="463" r:id="rId6"/>
    <p:sldId id="465" r:id="rId7"/>
    <p:sldId id="466" r:id="rId8"/>
    <p:sldId id="468" r:id="rId9"/>
    <p:sldId id="464" r:id="rId10"/>
    <p:sldId id="469" r:id="rId11"/>
    <p:sldId id="272" r:id="rId12"/>
    <p:sldId id="275" r:id="rId13"/>
    <p:sldId id="277" r:id="rId14"/>
    <p:sldId id="27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3E1E5-46A6-44B0-8C7F-0A0B36C10DD5}" v="57" dt="2025-02-09T15:40:26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hite" userId="cf670a63-5220-4b09-a97c-d2a0fd3a2afd" providerId="ADAL" clId="{BD0926F2-C503-466B-B890-39DF078DD4E9}"/>
    <pc:docChg chg="modSld">
      <pc:chgData name="Claire White" userId="cf670a63-5220-4b09-a97c-d2a0fd3a2afd" providerId="ADAL" clId="{BD0926F2-C503-466B-B890-39DF078DD4E9}" dt="2022-03-07T19:58:00.953" v="6" actId="20577"/>
      <pc:docMkLst>
        <pc:docMk/>
      </pc:docMkLst>
      <pc:sldChg chg="modSp">
        <pc:chgData name="Claire White" userId="cf670a63-5220-4b09-a97c-d2a0fd3a2afd" providerId="ADAL" clId="{BD0926F2-C503-466B-B890-39DF078DD4E9}" dt="2022-03-07T19:58:00.953" v="6" actId="20577"/>
        <pc:sldMkLst>
          <pc:docMk/>
          <pc:sldMk cId="2456324749" sldId="271"/>
        </pc:sldMkLst>
      </pc:sldChg>
    </pc:docChg>
  </pc:docChgLst>
  <pc:docChgLst>
    <pc:chgData name="J Kellow" userId="992ec130-7dd6-4943-b978-16f0d19838ef" providerId="ADAL" clId="{CE2BFABD-FC9C-4029-9869-FFE16D09D312}"/>
    <pc:docChg chg="modSld">
      <pc:chgData name="J Kellow" userId="992ec130-7dd6-4943-b978-16f0d19838ef" providerId="ADAL" clId="{CE2BFABD-FC9C-4029-9869-FFE16D09D312}" dt="2025-01-17T07:15:19.823" v="3"/>
      <pc:docMkLst>
        <pc:docMk/>
      </pc:docMkLst>
      <pc:sldChg chg="modAnim">
        <pc:chgData name="J Kellow" userId="992ec130-7dd6-4943-b978-16f0d19838ef" providerId="ADAL" clId="{CE2BFABD-FC9C-4029-9869-FFE16D09D312}" dt="2025-01-17T07:15:19.823" v="3"/>
        <pc:sldMkLst>
          <pc:docMk/>
          <pc:sldMk cId="2456324749" sldId="271"/>
        </pc:sldMkLst>
      </pc:sldChg>
    </pc:docChg>
  </pc:docChgLst>
  <pc:docChgLst>
    <pc:chgData name="Justine Kellow" userId="2e5e8c06-4c50-4ebf-8fd3-6d251276b6f6" providerId="ADAL" clId="{D16C3F9A-966D-498A-8EE2-0A9F6E27C937}"/>
    <pc:docChg chg="modSld">
      <pc:chgData name="Justine Kellow" userId="2e5e8c06-4c50-4ebf-8fd3-6d251276b6f6" providerId="ADAL" clId="{D16C3F9A-966D-498A-8EE2-0A9F6E27C937}" dt="2024-01-30T08:21:13.806" v="150" actId="20577"/>
      <pc:docMkLst>
        <pc:docMk/>
      </pc:docMkLst>
      <pc:sldChg chg="modSp">
        <pc:chgData name="Justine Kellow" userId="2e5e8c06-4c50-4ebf-8fd3-6d251276b6f6" providerId="ADAL" clId="{D16C3F9A-966D-498A-8EE2-0A9F6E27C937}" dt="2024-01-30T08:21:13.806" v="150" actId="20577"/>
        <pc:sldMkLst>
          <pc:docMk/>
          <pc:sldMk cId="2456324749" sldId="271"/>
        </pc:sldMkLst>
      </pc:sldChg>
      <pc:sldChg chg="modSp mod">
        <pc:chgData name="Justine Kellow" userId="2e5e8c06-4c50-4ebf-8fd3-6d251276b6f6" providerId="ADAL" clId="{D16C3F9A-966D-498A-8EE2-0A9F6E27C937}" dt="2024-01-30T08:18:45.432" v="1" actId="20577"/>
        <pc:sldMkLst>
          <pc:docMk/>
          <pc:sldMk cId="2613899826" sldId="276"/>
        </pc:sldMkLst>
      </pc:sldChg>
    </pc:docChg>
  </pc:docChgLst>
  <pc:docChgLst>
    <pc:chgData name="J Kellow" userId="992ec130-7dd6-4943-b978-16f0d19838ef" providerId="ADAL" clId="{6DB6435F-F4A0-4BCD-86F1-533F7069C6EE}"/>
    <pc:docChg chg="undo custSel modSld">
      <pc:chgData name="J Kellow" userId="992ec130-7dd6-4943-b978-16f0d19838ef" providerId="ADAL" clId="{6DB6435F-F4A0-4BCD-86F1-533F7069C6EE}" dt="2024-12-28T08:04:32.143" v="305" actId="14100"/>
      <pc:docMkLst>
        <pc:docMk/>
      </pc:docMkLst>
      <pc:sldChg chg="addSp modSp mod modAnim">
        <pc:chgData name="J Kellow" userId="992ec130-7dd6-4943-b978-16f0d19838ef" providerId="ADAL" clId="{6DB6435F-F4A0-4BCD-86F1-533F7069C6EE}" dt="2024-12-28T08:03:40.034" v="302" actId="208"/>
        <pc:sldMkLst>
          <pc:docMk/>
          <pc:sldMk cId="2456324749" sldId="271"/>
        </pc:sldMkLst>
        <pc:spChg chg="mod">
          <ac:chgData name="J Kellow" userId="992ec130-7dd6-4943-b978-16f0d19838ef" providerId="ADAL" clId="{6DB6435F-F4A0-4BCD-86F1-533F7069C6EE}" dt="2024-12-28T08:00:12.878" v="142" actId="1076"/>
          <ac:spMkLst>
            <pc:docMk/>
            <pc:sldMk cId="2456324749" sldId="271"/>
            <ac:spMk id="2" creationId="{AFAC0C51-924B-4D80-AFDE-5BE74318FE46}"/>
          </ac:spMkLst>
        </pc:spChg>
        <pc:spChg chg="add mod">
          <ac:chgData name="J Kellow" userId="992ec130-7dd6-4943-b978-16f0d19838ef" providerId="ADAL" clId="{6DB6435F-F4A0-4BCD-86F1-533F7069C6EE}" dt="2024-12-28T08:01:00.200" v="148"/>
          <ac:spMkLst>
            <pc:docMk/>
            <pc:sldMk cId="2456324749" sldId="271"/>
            <ac:spMk id="3" creationId="{50D7B68F-EC1F-56C6-89C4-6327D03D7BB4}"/>
          </ac:spMkLst>
        </pc:spChg>
        <pc:spChg chg="mod">
          <ac:chgData name="J Kellow" userId="992ec130-7dd6-4943-b978-16f0d19838ef" providerId="ADAL" clId="{6DB6435F-F4A0-4BCD-86F1-533F7069C6EE}" dt="2024-12-28T08:03:33.414" v="301" actId="207"/>
          <ac:spMkLst>
            <pc:docMk/>
            <pc:sldMk cId="2456324749" sldId="271"/>
            <ac:spMk id="4" creationId="{3E66E5F8-0A8B-4EBE-A6B4-D390C78C45A9}"/>
          </ac:spMkLst>
        </pc:spChg>
        <pc:spChg chg="mod">
          <ac:chgData name="J Kellow" userId="992ec130-7dd6-4943-b978-16f0d19838ef" providerId="ADAL" clId="{6DB6435F-F4A0-4BCD-86F1-533F7069C6EE}" dt="2024-12-28T08:00:24.479" v="145" actId="1076"/>
          <ac:spMkLst>
            <pc:docMk/>
            <pc:sldMk cId="2456324749" sldId="271"/>
            <ac:spMk id="5" creationId="{8A56D40E-A6AF-491B-AFD9-63BDEC580E65}"/>
          </ac:spMkLst>
        </pc:spChg>
        <pc:spChg chg="mod">
          <ac:chgData name="J Kellow" userId="992ec130-7dd6-4943-b978-16f0d19838ef" providerId="ADAL" clId="{6DB6435F-F4A0-4BCD-86F1-533F7069C6EE}" dt="2024-12-28T08:01:52.653" v="235" actId="20577"/>
          <ac:spMkLst>
            <pc:docMk/>
            <pc:sldMk cId="2456324749" sldId="271"/>
            <ac:spMk id="6" creationId="{83F73F6D-DF67-41E1-9538-39E72FA914AC}"/>
          </ac:spMkLst>
        </pc:spChg>
        <pc:spChg chg="mod">
          <ac:chgData name="J Kellow" userId="992ec130-7dd6-4943-b978-16f0d19838ef" providerId="ADAL" clId="{6DB6435F-F4A0-4BCD-86F1-533F7069C6EE}" dt="2024-12-28T08:03:40.034" v="302" actId="208"/>
          <ac:spMkLst>
            <pc:docMk/>
            <pc:sldMk cId="2456324749" sldId="271"/>
            <ac:spMk id="7" creationId="{B1BFDE65-DC1E-4299-90F1-6DB0D5E9FDD2}"/>
          </ac:spMkLst>
        </pc:spChg>
        <pc:spChg chg="mod">
          <ac:chgData name="J Kellow" userId="992ec130-7dd6-4943-b978-16f0d19838ef" providerId="ADAL" clId="{6DB6435F-F4A0-4BCD-86F1-533F7069C6EE}" dt="2024-12-28T08:03:20.567" v="300" actId="20577"/>
          <ac:spMkLst>
            <pc:docMk/>
            <pc:sldMk cId="2456324749" sldId="271"/>
            <ac:spMk id="8" creationId="{10BF45DF-3D7C-47A1-9263-35F0EDE42061}"/>
          </ac:spMkLst>
        </pc:spChg>
        <pc:spChg chg="add mod">
          <ac:chgData name="J Kellow" userId="992ec130-7dd6-4943-b978-16f0d19838ef" providerId="ADAL" clId="{6DB6435F-F4A0-4BCD-86F1-533F7069C6EE}" dt="2024-12-28T08:02:33.771" v="273" actId="20577"/>
          <ac:spMkLst>
            <pc:docMk/>
            <pc:sldMk cId="2456324749" sldId="271"/>
            <ac:spMk id="9" creationId="{2DDC4DC4-A7FE-E1B0-E72E-1CC83D1F18F2}"/>
          </ac:spMkLst>
        </pc:spChg>
        <pc:picChg chg="mod">
          <ac:chgData name="J Kellow" userId="992ec130-7dd6-4943-b978-16f0d19838ef" providerId="ADAL" clId="{6DB6435F-F4A0-4BCD-86F1-533F7069C6EE}" dt="2024-12-28T08:02:19.882" v="243" actId="1076"/>
          <ac:picMkLst>
            <pc:docMk/>
            <pc:sldMk cId="2456324749" sldId="271"/>
            <ac:picMk id="1026" creationId="{3D02CC4B-AD10-45EF-B493-6490639A907F}"/>
          </ac:picMkLst>
        </pc:picChg>
      </pc:sldChg>
      <pc:sldChg chg="modSp mod">
        <pc:chgData name="J Kellow" userId="992ec130-7dd6-4943-b978-16f0d19838ef" providerId="ADAL" clId="{6DB6435F-F4A0-4BCD-86F1-533F7069C6EE}" dt="2024-12-28T07:54:25.100" v="1" actId="20577"/>
        <pc:sldMkLst>
          <pc:docMk/>
          <pc:sldMk cId="2613899826" sldId="276"/>
        </pc:sldMkLst>
        <pc:spChg chg="mod">
          <ac:chgData name="J Kellow" userId="992ec130-7dd6-4943-b978-16f0d19838ef" providerId="ADAL" clId="{6DB6435F-F4A0-4BCD-86F1-533F7069C6EE}" dt="2024-12-28T07:54:25.100" v="1" actId="20577"/>
          <ac:spMkLst>
            <pc:docMk/>
            <pc:sldMk cId="2613899826" sldId="276"/>
            <ac:spMk id="6" creationId="{EEA8813B-9EB2-4CD0-A834-2A98A8DD5AD2}"/>
          </ac:spMkLst>
        </pc:spChg>
      </pc:sldChg>
      <pc:sldChg chg="delSp modSp mod">
        <pc:chgData name="J Kellow" userId="992ec130-7dd6-4943-b978-16f0d19838ef" providerId="ADAL" clId="{6DB6435F-F4A0-4BCD-86F1-533F7069C6EE}" dt="2024-12-28T08:04:32.143" v="305" actId="14100"/>
        <pc:sldMkLst>
          <pc:docMk/>
          <pc:sldMk cId="1100786508" sldId="279"/>
        </pc:sldMkLst>
      </pc:sldChg>
    </pc:docChg>
  </pc:docChgLst>
  <pc:docChgLst>
    <pc:chgData name="J Kellow" userId="992ec130-7dd6-4943-b978-16f0d19838ef" providerId="ADAL" clId="{F133E1E5-46A6-44B0-8C7F-0A0B36C10DD5}"/>
    <pc:docChg chg="undo custSel addSld delSld modSld">
      <pc:chgData name="J Kellow" userId="992ec130-7dd6-4943-b978-16f0d19838ef" providerId="ADAL" clId="{F133E1E5-46A6-44B0-8C7F-0A0B36C10DD5}" dt="2025-02-09T18:52:17.349" v="1380" actId="20577"/>
      <pc:docMkLst>
        <pc:docMk/>
      </pc:docMkLst>
      <pc:sldChg chg="modSp">
        <pc:chgData name="J Kellow" userId="992ec130-7dd6-4943-b978-16f0d19838ef" providerId="ADAL" clId="{F133E1E5-46A6-44B0-8C7F-0A0B36C10DD5}" dt="2025-02-09T15:27:16.156" v="44" actId="6549"/>
        <pc:sldMkLst>
          <pc:docMk/>
          <pc:sldMk cId="2456324749" sldId="271"/>
        </pc:sldMkLst>
        <pc:spChg chg="mod">
          <ac:chgData name="J Kellow" userId="992ec130-7dd6-4943-b978-16f0d19838ef" providerId="ADAL" clId="{F133E1E5-46A6-44B0-8C7F-0A0B36C10DD5}" dt="2025-02-09T15:26:37.750" v="5" actId="5793"/>
          <ac:spMkLst>
            <pc:docMk/>
            <pc:sldMk cId="2456324749" sldId="271"/>
            <ac:spMk id="6" creationId="{83F73F6D-DF67-41E1-9538-39E72FA914AC}"/>
          </ac:spMkLst>
        </pc:spChg>
        <pc:spChg chg="mod">
          <ac:chgData name="J Kellow" userId="992ec130-7dd6-4943-b978-16f0d19838ef" providerId="ADAL" clId="{F133E1E5-46A6-44B0-8C7F-0A0B36C10DD5}" dt="2025-02-09T15:27:16.156" v="44" actId="6549"/>
          <ac:spMkLst>
            <pc:docMk/>
            <pc:sldMk cId="2456324749" sldId="271"/>
            <ac:spMk id="7" creationId="{B1BFDE65-DC1E-4299-90F1-6DB0D5E9FDD2}"/>
          </ac:spMkLst>
        </pc:spChg>
        <pc:spChg chg="mod">
          <ac:chgData name="J Kellow" userId="992ec130-7dd6-4943-b978-16f0d19838ef" providerId="ADAL" clId="{F133E1E5-46A6-44B0-8C7F-0A0B36C10DD5}" dt="2025-02-09T15:27:01.431" v="29" actId="20577"/>
          <ac:spMkLst>
            <pc:docMk/>
            <pc:sldMk cId="2456324749" sldId="271"/>
            <ac:spMk id="9" creationId="{2DDC4DC4-A7FE-E1B0-E72E-1CC83D1F18F2}"/>
          </ac:spMkLst>
        </pc:spChg>
      </pc:sldChg>
      <pc:sldChg chg="add del">
        <pc:chgData name="J Kellow" userId="992ec130-7dd6-4943-b978-16f0d19838ef" providerId="ADAL" clId="{F133E1E5-46A6-44B0-8C7F-0A0B36C10DD5}" dt="2025-02-09T15:47:06.363" v="1033" actId="47"/>
        <pc:sldMkLst>
          <pc:docMk/>
          <pc:sldMk cId="4232262206" sldId="272"/>
        </pc:sldMkLst>
      </pc:sldChg>
      <pc:sldChg chg="add del">
        <pc:chgData name="J Kellow" userId="992ec130-7dd6-4943-b978-16f0d19838ef" providerId="ADAL" clId="{F133E1E5-46A6-44B0-8C7F-0A0B36C10DD5}" dt="2025-02-09T15:47:06.344" v="1030" actId="47"/>
        <pc:sldMkLst>
          <pc:docMk/>
          <pc:sldMk cId="508864240" sldId="274"/>
        </pc:sldMkLst>
      </pc:sldChg>
      <pc:sldChg chg="add del">
        <pc:chgData name="J Kellow" userId="992ec130-7dd6-4943-b978-16f0d19838ef" providerId="ADAL" clId="{F133E1E5-46A6-44B0-8C7F-0A0B36C10DD5}" dt="2025-02-09T15:47:06.356" v="1032" actId="47"/>
        <pc:sldMkLst>
          <pc:docMk/>
          <pc:sldMk cId="2333670932" sldId="275"/>
        </pc:sldMkLst>
      </pc:sldChg>
      <pc:sldChg chg="add del">
        <pc:chgData name="J Kellow" userId="992ec130-7dd6-4943-b978-16f0d19838ef" providerId="ADAL" clId="{F133E1E5-46A6-44B0-8C7F-0A0B36C10DD5}" dt="2025-02-09T15:47:06.350" v="1031" actId="47"/>
        <pc:sldMkLst>
          <pc:docMk/>
          <pc:sldMk cId="2114676050" sldId="277"/>
        </pc:sldMkLst>
      </pc:sldChg>
      <pc:sldChg chg="add del">
        <pc:chgData name="J Kellow" userId="992ec130-7dd6-4943-b978-16f0d19838ef" providerId="ADAL" clId="{F133E1E5-46A6-44B0-8C7F-0A0B36C10DD5}" dt="2025-02-09T15:47:06.331" v="1028" actId="47"/>
        <pc:sldMkLst>
          <pc:docMk/>
          <pc:sldMk cId="389184597" sldId="278"/>
        </pc:sldMkLst>
      </pc:sldChg>
      <pc:sldChg chg="add del">
        <pc:chgData name="J Kellow" userId="992ec130-7dd6-4943-b978-16f0d19838ef" providerId="ADAL" clId="{F133E1E5-46A6-44B0-8C7F-0A0B36C10DD5}" dt="2025-02-09T15:47:16.481" v="1034" actId="47"/>
        <pc:sldMkLst>
          <pc:docMk/>
          <pc:sldMk cId="1100786508" sldId="279"/>
        </pc:sldMkLst>
      </pc:sldChg>
      <pc:sldChg chg="add del">
        <pc:chgData name="J Kellow" userId="992ec130-7dd6-4943-b978-16f0d19838ef" providerId="ADAL" clId="{F133E1E5-46A6-44B0-8C7F-0A0B36C10DD5}" dt="2025-02-09T15:28:00.451" v="46" actId="47"/>
        <pc:sldMkLst>
          <pc:docMk/>
          <pc:sldMk cId="2359421377" sldId="461"/>
        </pc:sldMkLst>
      </pc:sldChg>
      <pc:sldChg chg="addSp delSp modSp mod chgLayout">
        <pc:chgData name="J Kellow" userId="992ec130-7dd6-4943-b978-16f0d19838ef" providerId="ADAL" clId="{F133E1E5-46A6-44B0-8C7F-0A0B36C10DD5}" dt="2025-02-09T15:31:39.726" v="325" actId="1076"/>
        <pc:sldMkLst>
          <pc:docMk/>
          <pc:sldMk cId="3621911052" sldId="462"/>
        </pc:sldMkLst>
        <pc:spChg chg="add mod">
          <ac:chgData name="J Kellow" userId="992ec130-7dd6-4943-b978-16f0d19838ef" providerId="ADAL" clId="{F133E1E5-46A6-44B0-8C7F-0A0B36C10DD5}" dt="2025-02-09T15:30:42.006" v="314" actId="1076"/>
          <ac:spMkLst>
            <pc:docMk/>
            <pc:sldMk cId="3621911052" sldId="462"/>
            <ac:spMk id="2" creationId="{F24EEC6A-78BB-A1A4-4F69-72905D268610}"/>
          </ac:spMkLst>
        </pc:spChg>
        <pc:spChg chg="add mod ord">
          <ac:chgData name="J Kellow" userId="992ec130-7dd6-4943-b978-16f0d19838ef" providerId="ADAL" clId="{F133E1E5-46A6-44B0-8C7F-0A0B36C10DD5}" dt="2025-02-09T15:31:39.726" v="325" actId="1076"/>
          <ac:spMkLst>
            <pc:docMk/>
            <pc:sldMk cId="3621911052" sldId="462"/>
            <ac:spMk id="3" creationId="{51750E2A-0798-91B1-190E-0276D8300D2F}"/>
          </ac:spMkLst>
        </pc:spChg>
        <pc:spChg chg="add del mod ord">
          <ac:chgData name="J Kellow" userId="992ec130-7dd6-4943-b978-16f0d19838ef" providerId="ADAL" clId="{F133E1E5-46A6-44B0-8C7F-0A0B36C10DD5}" dt="2025-02-09T15:31:34.662" v="324" actId="478"/>
          <ac:spMkLst>
            <pc:docMk/>
            <pc:sldMk cId="3621911052" sldId="462"/>
            <ac:spMk id="5" creationId="{EB26445A-8366-D3D9-D798-6A99874CDBD4}"/>
          </ac:spMkLst>
        </pc:spChg>
        <pc:spChg chg="del mod">
          <ac:chgData name="J Kellow" userId="992ec130-7dd6-4943-b978-16f0d19838ef" providerId="ADAL" clId="{F133E1E5-46A6-44B0-8C7F-0A0B36C10DD5}" dt="2025-02-09T15:31:32.820" v="323" actId="478"/>
          <ac:spMkLst>
            <pc:docMk/>
            <pc:sldMk cId="3621911052" sldId="462"/>
            <ac:spMk id="20" creationId="{8C9A6690-6D9C-861B-C3C2-23E6CD020ABF}"/>
          </ac:spMkLst>
        </pc:spChg>
        <pc:graphicFrameChg chg="del">
          <ac:chgData name="J Kellow" userId="992ec130-7dd6-4943-b978-16f0d19838ef" providerId="ADAL" clId="{F133E1E5-46A6-44B0-8C7F-0A0B36C10DD5}" dt="2025-02-09T15:28:04.952" v="47" actId="478"/>
          <ac:graphicFrameMkLst>
            <pc:docMk/>
            <pc:sldMk cId="3621911052" sldId="462"/>
            <ac:graphicFrameMk id="8" creationId="{1BA866C5-1E73-C22D-6ADA-52F6534BA0BE}"/>
          </ac:graphicFrameMkLst>
        </pc:graphicFrameChg>
      </pc:sldChg>
      <pc:sldChg chg="addSp delSp modSp new mod">
        <pc:chgData name="J Kellow" userId="992ec130-7dd6-4943-b978-16f0d19838ef" providerId="ADAL" clId="{F133E1E5-46A6-44B0-8C7F-0A0B36C10DD5}" dt="2025-02-09T15:37:20.191" v="437" actId="478"/>
        <pc:sldMkLst>
          <pc:docMk/>
          <pc:sldMk cId="1725723193" sldId="463"/>
        </pc:sldMkLst>
        <pc:spChg chg="mod">
          <ac:chgData name="J Kellow" userId="992ec130-7dd6-4943-b978-16f0d19838ef" providerId="ADAL" clId="{F133E1E5-46A6-44B0-8C7F-0A0B36C10DD5}" dt="2025-02-09T15:31:44.843" v="331" actId="20577"/>
          <ac:spMkLst>
            <pc:docMk/>
            <pc:sldMk cId="1725723193" sldId="463"/>
            <ac:spMk id="2" creationId="{D02E284D-BF0C-F0C0-6B9B-51A6DB541278}"/>
          </ac:spMkLst>
        </pc:spChg>
        <pc:spChg chg="mod">
          <ac:chgData name="J Kellow" userId="992ec130-7dd6-4943-b978-16f0d19838ef" providerId="ADAL" clId="{F133E1E5-46A6-44B0-8C7F-0A0B36C10DD5}" dt="2025-02-09T15:34:23.070" v="435" actId="20577"/>
          <ac:spMkLst>
            <pc:docMk/>
            <pc:sldMk cId="1725723193" sldId="463"/>
            <ac:spMk id="3" creationId="{F32333AA-E908-F1E0-2F70-D48B5D129B49}"/>
          </ac:spMkLst>
        </pc:spChg>
        <pc:spChg chg="add del">
          <ac:chgData name="J Kellow" userId="992ec130-7dd6-4943-b978-16f0d19838ef" providerId="ADAL" clId="{F133E1E5-46A6-44B0-8C7F-0A0B36C10DD5}" dt="2025-02-09T15:31:47.598" v="332" actId="478"/>
          <ac:spMkLst>
            <pc:docMk/>
            <pc:sldMk cId="1725723193" sldId="463"/>
            <ac:spMk id="5" creationId="{E53CBB54-AA25-BEDD-89FF-036D95F6EB4C}"/>
          </ac:spMkLst>
        </pc:spChg>
        <pc:picChg chg="add del">
          <ac:chgData name="J Kellow" userId="992ec130-7dd6-4943-b978-16f0d19838ef" providerId="ADAL" clId="{F133E1E5-46A6-44B0-8C7F-0A0B36C10DD5}" dt="2025-02-09T15:37:20.191" v="437" actId="478"/>
          <ac:picMkLst>
            <pc:docMk/>
            <pc:sldMk cId="1725723193" sldId="463"/>
            <ac:picMk id="1026" creationId="{0FCD96BC-F3B6-9D8D-8A01-31AC16137F86}"/>
          </ac:picMkLst>
        </pc:picChg>
      </pc:sldChg>
      <pc:sldChg chg="modSp new mod">
        <pc:chgData name="J Kellow" userId="992ec130-7dd6-4943-b978-16f0d19838ef" providerId="ADAL" clId="{F133E1E5-46A6-44B0-8C7F-0A0B36C10DD5}" dt="2025-02-09T15:46:16.561" v="1021" actId="27636"/>
        <pc:sldMkLst>
          <pc:docMk/>
          <pc:sldMk cId="3307091286" sldId="464"/>
        </pc:sldMkLst>
        <pc:spChg chg="mod">
          <ac:chgData name="J Kellow" userId="992ec130-7dd6-4943-b978-16f0d19838ef" providerId="ADAL" clId="{F133E1E5-46A6-44B0-8C7F-0A0B36C10DD5}" dt="2025-02-09T15:45:46.544" v="1007" actId="113"/>
          <ac:spMkLst>
            <pc:docMk/>
            <pc:sldMk cId="3307091286" sldId="464"/>
            <ac:spMk id="2" creationId="{B8F78B0B-6595-593E-800A-00949130D349}"/>
          </ac:spMkLst>
        </pc:spChg>
        <pc:spChg chg="mod">
          <ac:chgData name="J Kellow" userId="992ec130-7dd6-4943-b978-16f0d19838ef" providerId="ADAL" clId="{F133E1E5-46A6-44B0-8C7F-0A0B36C10DD5}" dt="2025-02-09T15:46:16.561" v="1021" actId="27636"/>
          <ac:spMkLst>
            <pc:docMk/>
            <pc:sldMk cId="3307091286" sldId="464"/>
            <ac:spMk id="3" creationId="{3FE47333-46B7-786B-4CFB-1A7DD329A838}"/>
          </ac:spMkLst>
        </pc:spChg>
      </pc:sldChg>
      <pc:sldChg chg="addSp delSp modSp add mod">
        <pc:chgData name="J Kellow" userId="992ec130-7dd6-4943-b978-16f0d19838ef" providerId="ADAL" clId="{F133E1E5-46A6-44B0-8C7F-0A0B36C10DD5}" dt="2025-02-09T15:40:58.415" v="476" actId="20577"/>
        <pc:sldMkLst>
          <pc:docMk/>
          <pc:sldMk cId="3182307201" sldId="465"/>
        </pc:sldMkLst>
        <pc:spChg chg="mod">
          <ac:chgData name="J Kellow" userId="992ec130-7dd6-4943-b978-16f0d19838ef" providerId="ADAL" clId="{F133E1E5-46A6-44B0-8C7F-0A0B36C10DD5}" dt="2025-02-09T15:40:58.415" v="476" actId="20577"/>
          <ac:spMkLst>
            <pc:docMk/>
            <pc:sldMk cId="3182307201" sldId="465"/>
            <ac:spMk id="3" creationId="{45345069-CCE2-CEF0-BABF-5377F07A51C0}"/>
          </ac:spMkLst>
        </pc:spChg>
        <pc:picChg chg="add del">
          <ac:chgData name="J Kellow" userId="992ec130-7dd6-4943-b978-16f0d19838ef" providerId="ADAL" clId="{F133E1E5-46A6-44B0-8C7F-0A0B36C10DD5}" dt="2025-02-09T15:39:27.416" v="442" actId="478"/>
          <ac:picMkLst>
            <pc:docMk/>
            <pc:sldMk cId="3182307201" sldId="465"/>
            <ac:picMk id="2050" creationId="{D412EC22-728E-982B-E710-4FDFF604EB4F}"/>
          </ac:picMkLst>
        </pc:picChg>
        <pc:picChg chg="add del">
          <ac:chgData name="J Kellow" userId="992ec130-7dd6-4943-b978-16f0d19838ef" providerId="ADAL" clId="{F133E1E5-46A6-44B0-8C7F-0A0B36C10DD5}" dt="2025-02-09T15:39:34.603" v="444" actId="478"/>
          <ac:picMkLst>
            <pc:docMk/>
            <pc:sldMk cId="3182307201" sldId="465"/>
            <ac:picMk id="2052" creationId="{11464C8F-DAC4-8987-3625-07C5028C075B}"/>
          </ac:picMkLst>
        </pc:picChg>
        <pc:picChg chg="add mod">
          <ac:chgData name="J Kellow" userId="992ec130-7dd6-4943-b978-16f0d19838ef" providerId="ADAL" clId="{F133E1E5-46A6-44B0-8C7F-0A0B36C10DD5}" dt="2025-02-09T15:40:26.988" v="451" actId="1076"/>
          <ac:picMkLst>
            <pc:docMk/>
            <pc:sldMk cId="3182307201" sldId="465"/>
            <ac:picMk id="2054" creationId="{ED4DCEBC-D23E-F7A1-7801-708FCB5E6373}"/>
          </ac:picMkLst>
        </pc:picChg>
      </pc:sldChg>
      <pc:sldChg chg="modSp add mod">
        <pc:chgData name="J Kellow" userId="992ec130-7dd6-4943-b978-16f0d19838ef" providerId="ADAL" clId="{F133E1E5-46A6-44B0-8C7F-0A0B36C10DD5}" dt="2025-02-09T15:42:10.415" v="496"/>
        <pc:sldMkLst>
          <pc:docMk/>
          <pc:sldMk cId="3106847768" sldId="466"/>
        </pc:sldMkLst>
        <pc:spChg chg="mod">
          <ac:chgData name="J Kellow" userId="992ec130-7dd6-4943-b978-16f0d19838ef" providerId="ADAL" clId="{F133E1E5-46A6-44B0-8C7F-0A0B36C10DD5}" dt="2025-02-09T15:42:10.415" v="496"/>
          <ac:spMkLst>
            <pc:docMk/>
            <pc:sldMk cId="3106847768" sldId="466"/>
            <ac:spMk id="3" creationId="{236ECCA6-982A-FA10-D3E8-BF3DDF5100DF}"/>
          </ac:spMkLst>
        </pc:spChg>
      </pc:sldChg>
      <pc:sldChg chg="new del">
        <pc:chgData name="J Kellow" userId="992ec130-7dd6-4943-b978-16f0d19838ef" providerId="ADAL" clId="{F133E1E5-46A6-44B0-8C7F-0A0B36C10DD5}" dt="2025-02-09T15:45:30.219" v="999" actId="47"/>
        <pc:sldMkLst>
          <pc:docMk/>
          <pc:sldMk cId="3393171524" sldId="467"/>
        </pc:sldMkLst>
      </pc:sldChg>
      <pc:sldChg chg="modSp add mod">
        <pc:chgData name="J Kellow" userId="992ec130-7dd6-4943-b978-16f0d19838ef" providerId="ADAL" clId="{F133E1E5-46A6-44B0-8C7F-0A0B36C10DD5}" dt="2025-02-09T18:52:17.349" v="1380" actId="20577"/>
        <pc:sldMkLst>
          <pc:docMk/>
          <pc:sldMk cId="1228085766" sldId="468"/>
        </pc:sldMkLst>
        <pc:spChg chg="mod">
          <ac:chgData name="J Kellow" userId="992ec130-7dd6-4943-b978-16f0d19838ef" providerId="ADAL" clId="{F133E1E5-46A6-44B0-8C7F-0A0B36C10DD5}" dt="2025-02-09T18:52:17.349" v="1380" actId="20577"/>
          <ac:spMkLst>
            <pc:docMk/>
            <pc:sldMk cId="1228085766" sldId="468"/>
            <ac:spMk id="3" creationId="{2A5C41AF-C720-5077-E3E8-D79E10D7EBC1}"/>
          </ac:spMkLst>
        </pc:spChg>
      </pc:sldChg>
      <pc:sldChg chg="new del">
        <pc:chgData name="J Kellow" userId="992ec130-7dd6-4943-b978-16f0d19838ef" providerId="ADAL" clId="{F133E1E5-46A6-44B0-8C7F-0A0B36C10DD5}" dt="2025-02-09T15:44:37.247" v="853" actId="47"/>
        <pc:sldMkLst>
          <pc:docMk/>
          <pc:sldMk cId="101308752" sldId="469"/>
        </pc:sldMkLst>
      </pc:sldChg>
      <pc:sldChg chg="addSp modSp new mod">
        <pc:chgData name="J Kellow" userId="992ec130-7dd6-4943-b978-16f0d19838ef" providerId="ADAL" clId="{F133E1E5-46A6-44B0-8C7F-0A0B36C10DD5}" dt="2025-02-09T15:50:13.705" v="1363" actId="108"/>
        <pc:sldMkLst>
          <pc:docMk/>
          <pc:sldMk cId="3705637256" sldId="469"/>
        </pc:sldMkLst>
        <pc:spChg chg="mod">
          <ac:chgData name="J Kellow" userId="992ec130-7dd6-4943-b978-16f0d19838ef" providerId="ADAL" clId="{F133E1E5-46A6-44B0-8C7F-0A0B36C10DD5}" dt="2025-02-09T15:47:44.964" v="1068" actId="6549"/>
          <ac:spMkLst>
            <pc:docMk/>
            <pc:sldMk cId="3705637256" sldId="469"/>
            <ac:spMk id="2" creationId="{6AE8BBE3-F8A6-35DB-517E-4EA98CB28D95}"/>
          </ac:spMkLst>
        </pc:spChg>
        <pc:spChg chg="mod">
          <ac:chgData name="J Kellow" userId="992ec130-7dd6-4943-b978-16f0d19838ef" providerId="ADAL" clId="{F133E1E5-46A6-44B0-8C7F-0A0B36C10DD5}" dt="2025-02-09T15:50:13.705" v="1363" actId="108"/>
          <ac:spMkLst>
            <pc:docMk/>
            <pc:sldMk cId="3705637256" sldId="469"/>
            <ac:spMk id="3" creationId="{0FCCA4DE-9861-4182-3C73-4C1829E32AEF}"/>
          </ac:spMkLst>
        </pc:spChg>
        <pc:picChg chg="add mod">
          <ac:chgData name="J Kellow" userId="992ec130-7dd6-4943-b978-16f0d19838ef" providerId="ADAL" clId="{F133E1E5-46A6-44B0-8C7F-0A0B36C10DD5}" dt="2025-02-09T15:48:21.962" v="1070" actId="1076"/>
          <ac:picMkLst>
            <pc:docMk/>
            <pc:sldMk cId="3705637256" sldId="469"/>
            <ac:picMk id="5" creationId="{F3CB3204-975C-1026-9067-DBD527BE9726}"/>
          </ac:picMkLst>
        </pc:picChg>
      </pc:sldChg>
    </pc:docChg>
  </pc:docChgLst>
  <pc:docChgLst>
    <pc:chgData name="Justine Kellow" userId="2e5e8c06-4c50-4ebf-8fd3-6d251276b6f6" providerId="ADAL" clId="{59451226-976C-496A-ABAC-AE543DDBFE64}"/>
    <pc:docChg chg="custSel addSld modSld">
      <pc:chgData name="Justine Kellow" userId="2e5e8c06-4c50-4ebf-8fd3-6d251276b6f6" providerId="ADAL" clId="{59451226-976C-496A-ABAC-AE543DDBFE64}" dt="2023-02-08T19:13:43.744" v="443" actId="1076"/>
      <pc:docMkLst>
        <pc:docMk/>
      </pc:docMkLst>
      <pc:sldChg chg="addSp delSp modSp mod delAnim modAnim">
        <pc:chgData name="Justine Kellow" userId="2e5e8c06-4c50-4ebf-8fd3-6d251276b6f6" providerId="ADAL" clId="{59451226-976C-496A-ABAC-AE543DDBFE64}" dt="2023-02-08T19:06:41.076" v="256" actId="20577"/>
        <pc:sldMkLst>
          <pc:docMk/>
          <pc:sldMk cId="2456324749" sldId="271"/>
        </pc:sldMkLst>
      </pc:sldChg>
      <pc:sldChg chg="modSp mod">
        <pc:chgData name="Justine Kellow" userId="2e5e8c06-4c50-4ebf-8fd3-6d251276b6f6" providerId="ADAL" clId="{59451226-976C-496A-ABAC-AE543DDBFE64}" dt="2023-01-29T15:42:41.195" v="1" actId="20577"/>
        <pc:sldMkLst>
          <pc:docMk/>
          <pc:sldMk cId="2613899826" sldId="276"/>
        </pc:sldMkLst>
      </pc:sldChg>
      <pc:sldChg chg="addSp delSp modSp add mod">
        <pc:chgData name="Justine Kellow" userId="2e5e8c06-4c50-4ebf-8fd3-6d251276b6f6" providerId="ADAL" clId="{59451226-976C-496A-ABAC-AE543DDBFE64}" dt="2023-02-08T19:08:38.818" v="279" actId="1076"/>
        <pc:sldMkLst>
          <pc:docMk/>
          <pc:sldMk cId="2114676050" sldId="277"/>
        </pc:sldMkLst>
      </pc:sldChg>
      <pc:sldChg chg="addSp delSp modSp add mod">
        <pc:chgData name="Justine Kellow" userId="2e5e8c06-4c50-4ebf-8fd3-6d251276b6f6" providerId="ADAL" clId="{59451226-976C-496A-ABAC-AE543DDBFE64}" dt="2023-02-08T19:10:29.916" v="439" actId="1076"/>
        <pc:sldMkLst>
          <pc:docMk/>
          <pc:sldMk cId="389184597" sldId="278"/>
        </pc:sldMkLst>
      </pc:sldChg>
      <pc:sldChg chg="addSp delSp modSp add">
        <pc:chgData name="Justine Kellow" userId="2e5e8c06-4c50-4ebf-8fd3-6d251276b6f6" providerId="ADAL" clId="{59451226-976C-496A-ABAC-AE543DDBFE64}" dt="2023-02-08T19:13:43.744" v="443" actId="1076"/>
        <pc:sldMkLst>
          <pc:docMk/>
          <pc:sldMk cId="1100786508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BB4C-EC49-47C1-A42E-E99BFF122799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FBA5-FD90-4284-8DB8-724F4176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9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Peake is working!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0C9E1-1BF1-4AF3-9D27-8B3F038732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0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08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0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4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19D8-A81F-487A-B252-8E48177F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CFA77-7AF0-4927-B0C5-966ABEB37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E07EC-46C0-4C6C-94E4-8511E2E8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DB2B2-088A-468B-A4BD-81B1FBE1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7E03-9AA0-480C-BDB9-BF9A06F0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1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392F-4764-4D9E-BE55-80E38E48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734C-889E-4998-8D4F-EBAFF94E0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F891-0BF0-42D7-B219-1C9CD97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AA0F-3E02-483F-A2B4-1682D9B8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55963-54A3-436C-BB66-DB8D7625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16A39-7B93-417A-A0DC-A12E3EAC1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22"/>
            <a:ext cx="12192000" cy="6840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F8066D-CC7A-4535-BD68-5519E00E0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628" y="227846"/>
            <a:ext cx="2858790" cy="4531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67820E-6B5F-4B6E-9A3B-5F54A71BA53D}"/>
              </a:ext>
            </a:extLst>
          </p:cNvPr>
          <p:cNvGrpSpPr/>
          <p:nvPr userDrawn="1"/>
        </p:nvGrpSpPr>
        <p:grpSpPr>
          <a:xfrm rot="10800000">
            <a:off x="6823441" y="5539503"/>
            <a:ext cx="5199224" cy="1057941"/>
            <a:chOff x="140647" y="617187"/>
            <a:chExt cx="8020140" cy="134302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D0EDC73-A11E-43D8-8CA8-74F2301B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0647" y="617187"/>
              <a:ext cx="7824538" cy="13430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1E5E27-94D3-4132-8183-A2687989A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647" y="921987"/>
              <a:ext cx="8020140" cy="103822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3E4F47-132A-4C57-A904-FCC6021CC36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9572" y="290512"/>
            <a:ext cx="14478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8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83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B0B6-7412-4534-A146-850AC3AA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FA005-44DD-4C3E-8693-6D12DD64F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83F5-BCE7-4FF3-8B9C-3E6AD238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85EAF-7B18-4CA1-8BAC-195CF0DE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49705-73A3-4E59-9DE9-5AF3F8A4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6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0ACB-D423-46D0-A278-A5B7E04A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516D-01ED-4B63-B921-2C50AF842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134D1-55E0-4077-9485-1FFABAAC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EC745-EA25-42A7-B421-F1517700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D8B9-CEAF-4CA7-9590-5910ADB0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71BF-47E0-45B6-832A-00C656D0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3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C6E7-745C-4BC7-B027-D3753BCB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8F1BE-F533-4EB9-BA70-1118536B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F79D9-9109-4C2B-B92C-187D861A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756C3-DB6A-4E7C-9DC8-96A9C9517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61F8C-B25F-459D-9BEA-991430A17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94CF6-AFDA-4FB9-94F8-1409E3F8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FB432-DA57-4CBC-813F-5BEF679D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AF216-264B-4713-ACBA-A914355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28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C11C-56FE-49AA-B10B-B989C664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49017-3479-4DFF-922D-CBD52E9D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68124-7494-4CF1-8462-C340EA1A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4B83A-2FD6-4B69-B490-B0BB17A1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4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A8B3F-5FEE-4534-87DE-BEE44DC6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34D40-C9C6-4712-9575-22B3A586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90C39-5B2F-42F6-9E6D-79FC1B91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34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CE77-E9D6-40C4-A32C-F8F24E1F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4C3B-842A-43A3-AF95-C3414473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20B96-D1AE-48DF-AED7-4817C6071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13D63-61AD-4AAB-80E7-7B2B3FC4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2DC3-1562-4737-9719-2FB24F78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8A49B-8CE2-44B1-8642-C8878EBD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ACFD-A318-473D-8635-6B9929F8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67320-D7F8-4130-A87A-9F10FE81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6DA93-7C6B-4C57-97EE-DFB143BF3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DA21C-B056-4404-942E-99A240E9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C8BE4-C5ED-42C7-B1A6-35E53CA5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378B9-5A20-4865-A3E0-10F83854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56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33F9-B15F-44A8-9F0B-543837C0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4CC9D-BC80-4BB0-A81A-AA94E86D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42C0-B775-42A8-8DCC-B0F367CC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D818-4614-48A0-BC81-8778F480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EE1DF-BCEF-4E4A-92AC-B47EB99F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2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9FBBC-A2CD-4402-B083-5E8AFCEFB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AED1-6E25-494D-9201-E4F587D11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D010-2466-4C2C-A5BF-3E72045C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6BC78-A3F9-418C-A09D-947D5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C75F-EE8B-4324-A163-231FD0E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2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572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61" lvl="1" indent="-42335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91" lvl="2" indent="-42335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522" lvl="3" indent="-42335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152" lvl="4" indent="-42335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783" lvl="5" indent="-42335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413" lvl="6" indent="-42335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7044" lvl="7" indent="-42335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674" lvl="8" indent="-42335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4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1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6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5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CA3E4-85C8-4F98-9840-B153649A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1AE96-407F-4922-A338-1F5EE8AC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FD2A-812B-41D4-9D66-A5C668A9A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F00A-CA3B-4239-A94C-B90C1DBA642B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E560-A8A9-4469-A5D7-6A4B59904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36EA-EAFD-452C-BF66-3779D5767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4660-51EA-4163-8D65-40CA02912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1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uture vision Images, Stock Photos &amp;amp; Vectors | Shutterstock">
            <a:extLst>
              <a:ext uri="{FF2B5EF4-FFF2-40B4-BE49-F238E27FC236}">
                <a16:creationId xmlns:a16="http://schemas.microsoft.com/office/drawing/2014/main" id="{2AADE168-805A-43D3-A8E8-637BF35F1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5" b="78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8813B-9EB2-4CD0-A834-2A98A8DD5AD2}"/>
              </a:ext>
            </a:extLst>
          </p:cNvPr>
          <p:cNvSpPr txBox="1"/>
          <p:nvPr/>
        </p:nvSpPr>
        <p:spPr>
          <a:xfrm>
            <a:off x="1346200" y="0"/>
            <a:ext cx="91947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 of 2027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="1" u="sng" dirty="0"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="1" u="sng" dirty="0"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b="1" dirty="0"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latin typeface="Century Gothic" panose="020B0502020202020204"/>
              </a:rPr>
              <a:t>Preparing for Key Stage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9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minded clipart - Clip Art Library">
            <a:extLst>
              <a:ext uri="{FF2B5EF4-FFF2-40B4-BE49-F238E27FC236}">
                <a16:creationId xmlns:a16="http://schemas.microsoft.com/office/drawing/2014/main" id="{81F7E655-CA4E-429C-9A46-AF056580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4" y="426533"/>
            <a:ext cx="4414217" cy="64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98F8AA-88FE-4B5F-96C3-4049098BE9DF}"/>
              </a:ext>
            </a:extLst>
          </p:cNvPr>
          <p:cNvSpPr/>
          <p:nvPr/>
        </p:nvSpPr>
        <p:spPr>
          <a:xfrm>
            <a:off x="0" y="1098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446F-A0A5-479F-B3C3-F7D247DABB2C}"/>
              </a:ext>
            </a:extLst>
          </p:cNvPr>
          <p:cNvSpPr txBox="1"/>
          <p:nvPr/>
        </p:nvSpPr>
        <p:spPr>
          <a:xfrm>
            <a:off x="992464" y="2120320"/>
            <a:ext cx="5280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Be open minded</a:t>
            </a:r>
          </a:p>
        </p:txBody>
      </p:sp>
    </p:spTree>
    <p:extLst>
      <p:ext uri="{BB962C8B-B14F-4D97-AF65-F5344CB8AC3E}">
        <p14:creationId xmlns:p14="http://schemas.microsoft.com/office/powerpoint/2010/main" val="42322622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8F8AA-88FE-4B5F-96C3-4049098BE9DF}"/>
              </a:ext>
            </a:extLst>
          </p:cNvPr>
          <p:cNvSpPr/>
          <p:nvPr/>
        </p:nvSpPr>
        <p:spPr>
          <a:xfrm>
            <a:off x="0" y="1098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446F-A0A5-479F-B3C3-F7D247DABB2C}"/>
              </a:ext>
            </a:extLst>
          </p:cNvPr>
          <p:cNvSpPr txBox="1"/>
          <p:nvPr/>
        </p:nvSpPr>
        <p:spPr>
          <a:xfrm>
            <a:off x="992464" y="2120320"/>
            <a:ext cx="5280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Be reflective</a:t>
            </a:r>
          </a:p>
        </p:txBody>
      </p:sp>
      <p:pic>
        <p:nvPicPr>
          <p:cNvPr id="4098" name="Picture 2" descr="Reflection Illustrations and Clip Art. 495,329 Reflection royalty free  illustrations, drawings and graphics available to search from thousands of  vector EPS clipart producers.">
            <a:extLst>
              <a:ext uri="{FF2B5EF4-FFF2-40B4-BE49-F238E27FC236}">
                <a16:creationId xmlns:a16="http://schemas.microsoft.com/office/drawing/2014/main" id="{BC180A5F-D13E-4480-9E9D-7FF719743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 bwMode="auto">
          <a:xfrm flipH="1">
            <a:off x="6667500" y="1528943"/>
            <a:ext cx="5362575" cy="53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7093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8F8AA-88FE-4B5F-96C3-4049098BE9DF}"/>
              </a:ext>
            </a:extLst>
          </p:cNvPr>
          <p:cNvSpPr/>
          <p:nvPr/>
        </p:nvSpPr>
        <p:spPr>
          <a:xfrm>
            <a:off x="0" y="1098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446F-A0A5-479F-B3C3-F7D247DABB2C}"/>
              </a:ext>
            </a:extLst>
          </p:cNvPr>
          <p:cNvSpPr txBox="1"/>
          <p:nvPr/>
        </p:nvSpPr>
        <p:spPr>
          <a:xfrm>
            <a:off x="407504" y="2120320"/>
            <a:ext cx="5865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Be inquisitive</a:t>
            </a:r>
          </a:p>
        </p:txBody>
      </p:sp>
      <p:pic>
        <p:nvPicPr>
          <p:cNvPr id="1026" name="Picture 2" descr="Looking Ahead: The Pandemic and the Future of Work: Part I">
            <a:extLst>
              <a:ext uri="{FF2B5EF4-FFF2-40B4-BE49-F238E27FC236}">
                <a16:creationId xmlns:a16="http://schemas.microsoft.com/office/drawing/2014/main" id="{9C8F40A5-CDC7-D15F-A6E2-6423888E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19" y="2216426"/>
            <a:ext cx="5370677" cy="27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7605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8F8AA-88FE-4B5F-96C3-4049098BE9DF}"/>
              </a:ext>
            </a:extLst>
          </p:cNvPr>
          <p:cNvSpPr/>
          <p:nvPr/>
        </p:nvSpPr>
        <p:spPr>
          <a:xfrm>
            <a:off x="0" y="1098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446F-A0A5-479F-B3C3-F7D247DABB2C}"/>
              </a:ext>
            </a:extLst>
          </p:cNvPr>
          <p:cNvSpPr txBox="1"/>
          <p:nvPr/>
        </p:nvSpPr>
        <p:spPr>
          <a:xfrm>
            <a:off x="1017312" y="1139245"/>
            <a:ext cx="52805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Think long term… </a:t>
            </a:r>
          </a:p>
          <a:p>
            <a:pPr algn="ctr"/>
            <a:r>
              <a:rPr lang="en-GB" sz="6600" dirty="0"/>
              <a:t>keep every door open to you</a:t>
            </a:r>
          </a:p>
        </p:txBody>
      </p:sp>
      <p:pic>
        <p:nvPicPr>
          <p:cNvPr id="3076" name="Picture 4" descr="Open door clipart">
            <a:extLst>
              <a:ext uri="{FF2B5EF4-FFF2-40B4-BE49-F238E27FC236}">
                <a16:creationId xmlns:a16="http://schemas.microsoft.com/office/drawing/2014/main" id="{E8AE3C1F-A8C2-42B0-9BB0-47150446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65022"/>
            <a:ext cx="4633561" cy="5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642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8F8AA-88FE-4B5F-96C3-4049098BE9DF}"/>
              </a:ext>
            </a:extLst>
          </p:cNvPr>
          <p:cNvSpPr/>
          <p:nvPr/>
        </p:nvSpPr>
        <p:spPr>
          <a:xfrm>
            <a:off x="0" y="109835"/>
            <a:ext cx="893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446F-A0A5-479F-B3C3-F7D247DABB2C}"/>
              </a:ext>
            </a:extLst>
          </p:cNvPr>
          <p:cNvSpPr txBox="1"/>
          <p:nvPr/>
        </p:nvSpPr>
        <p:spPr>
          <a:xfrm>
            <a:off x="815424" y="1811899"/>
            <a:ext cx="5280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Talk through your thoughts with others</a:t>
            </a:r>
          </a:p>
        </p:txBody>
      </p:sp>
      <p:pic>
        <p:nvPicPr>
          <p:cNvPr id="2050" name="Picture 2" descr="Making a Big Decision When You're Not Sure What's Right">
            <a:extLst>
              <a:ext uri="{FF2B5EF4-FFF2-40B4-BE49-F238E27FC236}">
                <a16:creationId xmlns:a16="http://schemas.microsoft.com/office/drawing/2014/main" id="{371D7D43-A420-4D1D-0572-E97074EC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958023"/>
            <a:ext cx="4967287" cy="33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45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ain Clip Art - Transparent Background Mountain Clipart, HD Png  Download - kindpng">
            <a:extLst>
              <a:ext uri="{FF2B5EF4-FFF2-40B4-BE49-F238E27FC236}">
                <a16:creationId xmlns:a16="http://schemas.microsoft.com/office/drawing/2014/main" id="{3D02CC4B-AD10-45EF-B493-6490639A9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-1" y="3556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FAC0C51-924B-4D80-AFDE-5BE74318FE46}"/>
              </a:ext>
            </a:extLst>
          </p:cNvPr>
          <p:cNvSpPr/>
          <p:nvPr/>
        </p:nvSpPr>
        <p:spPr>
          <a:xfrm>
            <a:off x="78266" y="5213681"/>
            <a:ext cx="2657475" cy="14478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Year 9 Progress Report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WB 20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January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E66E5F8-0A8B-4EBE-A6B4-D390C78C45A9}"/>
              </a:ext>
            </a:extLst>
          </p:cNvPr>
          <p:cNvSpPr/>
          <p:nvPr/>
        </p:nvSpPr>
        <p:spPr>
          <a:xfrm>
            <a:off x="972568" y="3410902"/>
            <a:ext cx="2657475" cy="14478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KS4 Taster Lessons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27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January – 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February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A56D40E-A6AF-491B-AFD9-63BDEC580E65}"/>
              </a:ext>
            </a:extLst>
          </p:cNvPr>
          <p:cNvSpPr/>
          <p:nvPr/>
        </p:nvSpPr>
        <p:spPr>
          <a:xfrm>
            <a:off x="2174084" y="1731023"/>
            <a:ext cx="2657475" cy="1447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Careers Fayre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30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January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3F73F6D-DF67-41E1-9538-39E72FA914AC}"/>
              </a:ext>
            </a:extLst>
          </p:cNvPr>
          <p:cNvSpPr/>
          <p:nvPr/>
        </p:nvSpPr>
        <p:spPr>
          <a:xfrm flipH="1">
            <a:off x="7076280" y="127966"/>
            <a:ext cx="2657475" cy="14478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Option website launch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Monday, 10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February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1BFDE65-DC1E-4299-90F1-6DB0D5E9FDD2}"/>
              </a:ext>
            </a:extLst>
          </p:cNvPr>
          <p:cNvSpPr/>
          <p:nvPr/>
        </p:nvSpPr>
        <p:spPr>
          <a:xfrm flipH="1">
            <a:off x="8724519" y="3302800"/>
            <a:ext cx="3055145" cy="144780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Options Deadline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Friday, 21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March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0BF45DF-3D7C-47A1-9263-35F0EDE42061}"/>
              </a:ext>
            </a:extLst>
          </p:cNvPr>
          <p:cNvSpPr/>
          <p:nvPr/>
        </p:nvSpPr>
        <p:spPr>
          <a:xfrm flipH="1">
            <a:off x="9354814" y="4952206"/>
            <a:ext cx="2657475" cy="14478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Options Confirmed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WB 28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April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0D7B68F-EC1F-56C6-89C4-6327D03D7BB4}"/>
              </a:ext>
            </a:extLst>
          </p:cNvPr>
          <p:cNvSpPr/>
          <p:nvPr/>
        </p:nvSpPr>
        <p:spPr>
          <a:xfrm>
            <a:off x="3438524" y="127966"/>
            <a:ext cx="2657475" cy="14478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Year 9 Options Evening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Wednesday, 12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February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DDC4DC4-A7FE-E1B0-E72E-1CC83D1F18F2}"/>
              </a:ext>
            </a:extLst>
          </p:cNvPr>
          <p:cNvSpPr/>
          <p:nvPr/>
        </p:nvSpPr>
        <p:spPr>
          <a:xfrm flipH="1">
            <a:off x="8297799" y="1653394"/>
            <a:ext cx="3055145" cy="1447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Option Form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Thursday, 27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February</a:t>
            </a:r>
          </a:p>
        </p:txBody>
      </p:sp>
    </p:spTree>
    <p:extLst>
      <p:ext uri="{BB962C8B-B14F-4D97-AF65-F5344CB8AC3E}">
        <p14:creationId xmlns:p14="http://schemas.microsoft.com/office/powerpoint/2010/main" val="24563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925E5-3FA0-F94E-92FC-55854D577DA3}"/>
              </a:ext>
            </a:extLst>
          </p:cNvPr>
          <p:cNvSpPr txBox="1"/>
          <p:nvPr/>
        </p:nvSpPr>
        <p:spPr>
          <a:xfrm>
            <a:off x="699247" y="2184759"/>
            <a:ext cx="104887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EEC6A-78BB-A1A4-4F69-72905D268610}"/>
              </a:ext>
            </a:extLst>
          </p:cNvPr>
          <p:cNvSpPr txBox="1"/>
          <p:nvPr/>
        </p:nvSpPr>
        <p:spPr>
          <a:xfrm>
            <a:off x="458993" y="1869799"/>
            <a:ext cx="11033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Examined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GCSE English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GCSE English 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GCSE Mathematics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GCSE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Non-examined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Physical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Personal, social, health and economic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Religious education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50E2A-0798-91B1-190E-0276D83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3" y="859196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Compulsory Subjects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9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284D-BF0C-F0C0-6B9B-51A6DB54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 Subjects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33AA-E908-F1E0-2F70-D48B5D12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Our ambition for students is simple.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We want our students to become confident and resilient young adults who: Achieve Highly, Communicate Convincingly, Engage Fully and Decide Wisely.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A key priority for our Key Stage 4 curriculum is to provide all learners with access to an ambitious and engaging curriculum that motivates them to achieve their best. </a:t>
            </a:r>
          </a:p>
        </p:txBody>
      </p:sp>
    </p:spTree>
    <p:extLst>
      <p:ext uri="{BB962C8B-B14F-4D97-AF65-F5344CB8AC3E}">
        <p14:creationId xmlns:p14="http://schemas.microsoft.com/office/powerpoint/2010/main" val="172572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BC0C3-81F7-64E3-E186-11BC11E1B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FB34-A9BE-7E8E-B701-0A36E6E2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 Subjects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5069-CCE2-CEF0-BABF-5377F07A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56146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6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A good </a:t>
            </a:r>
            <a:r>
              <a:rPr lang="en-GB" b="1" dirty="0">
                <a:latin typeface="Century Gothic" panose="020B0502020202020204" pitchFamily="34" charset="0"/>
              </a:rPr>
              <a:t>balance</a:t>
            </a:r>
            <a:r>
              <a:rPr lang="en-GB" dirty="0">
                <a:latin typeface="Century Gothic" panose="020B0502020202020204" pitchFamily="34" charset="0"/>
              </a:rPr>
              <a:t> of subjects so that students avoid narrowing future choices</a:t>
            </a:r>
          </a:p>
          <a:p>
            <a:pPr marL="342900" lvl="0" indent="-342900">
              <a:spcAft>
                <a:spcPts val="16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The subjects students show an interest in and enjoy the most. Students will often be more successful at what they enjoy!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4" name="Picture 6" descr="Niche Blogging">
            <a:extLst>
              <a:ext uri="{FF2B5EF4-FFF2-40B4-BE49-F238E27FC236}">
                <a16:creationId xmlns:a16="http://schemas.microsoft.com/office/drawing/2014/main" id="{ED4DCEBC-D23E-F7A1-7801-708FCB5E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7" y="332554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0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EF5D-A4A3-4AA8-F5B1-043ACF32C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8594-6238-48AD-FDD0-8E11705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 Subjects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CCA6-982A-FA10-D3E8-BF3DDF51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77905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 subjects that give students a breadth of learning across the curriculum and are seen to give students the best opportunities for future study are: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342900" lvl="0" indent="-342900">
              <a:spcAft>
                <a:spcPts val="5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English (compulsory)</a:t>
            </a:r>
          </a:p>
          <a:p>
            <a:pPr marL="342900" lvl="0" indent="-342900">
              <a:spcAft>
                <a:spcPts val="5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Mathematics (compulsory)</a:t>
            </a:r>
          </a:p>
          <a:p>
            <a:pPr marL="342900" lvl="0" indent="-342900">
              <a:spcAft>
                <a:spcPts val="5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Science (compulsory)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a Modern Foreign Language (French or Spanish)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entury Gothic" panose="020B0502020202020204" pitchFamily="34" charset="0"/>
              </a:rPr>
              <a:t>a traditional option (Computer Science, Geography, History or Separate Sciences)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8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BC060-FACB-0E6D-DC7C-4585819F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909A-4653-AB3B-6429-AF7FF85C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0515600" cy="132556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 Subjects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41AF-C720-5077-E3E8-D79E10D7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13840"/>
            <a:ext cx="10515600" cy="5049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Some</a:t>
            </a:r>
            <a:r>
              <a:rPr lang="en-GB" dirty="0">
                <a:latin typeface="Century Gothic" panose="020B0502020202020204" pitchFamily="34" charset="0"/>
              </a:rPr>
              <a:t> students will be </a:t>
            </a:r>
            <a:r>
              <a:rPr lang="en-GB" b="1" dirty="0">
                <a:latin typeface="Century Gothic" panose="020B0502020202020204" pitchFamily="34" charset="0"/>
              </a:rPr>
              <a:t>recommended</a:t>
            </a:r>
            <a:r>
              <a:rPr lang="en-GB" dirty="0">
                <a:latin typeface="Century Gothic" panose="020B0502020202020204" pitchFamily="34" charset="0"/>
              </a:rPr>
              <a:t> to study a language.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All</a:t>
            </a:r>
            <a:r>
              <a:rPr lang="en-GB" dirty="0">
                <a:latin typeface="Century Gothic" panose="020B0502020202020204" pitchFamily="34" charset="0"/>
              </a:rPr>
              <a:t> students will be </a:t>
            </a:r>
            <a:r>
              <a:rPr lang="en-GB" b="1" dirty="0">
                <a:latin typeface="Century Gothic" panose="020B0502020202020204" pitchFamily="34" charset="0"/>
              </a:rPr>
              <a:t>recommended</a:t>
            </a:r>
            <a:r>
              <a:rPr lang="en-GB" dirty="0">
                <a:latin typeface="Century Gothic" panose="020B0502020202020204" pitchFamily="34" charset="0"/>
              </a:rPr>
              <a:t> to chose at least two traditional subjects:</a:t>
            </a:r>
          </a:p>
          <a:p>
            <a:r>
              <a:rPr lang="en-GB" dirty="0">
                <a:latin typeface="Century Gothic" panose="020B0502020202020204" pitchFamily="34" charset="0"/>
              </a:rPr>
              <a:t>Computer Science</a:t>
            </a:r>
          </a:p>
          <a:p>
            <a:r>
              <a:rPr lang="en-GB" dirty="0">
                <a:latin typeface="Century Gothic" panose="020B0502020202020204" pitchFamily="34" charset="0"/>
              </a:rPr>
              <a:t>French</a:t>
            </a:r>
          </a:p>
          <a:p>
            <a:r>
              <a:rPr lang="en-GB" dirty="0">
                <a:latin typeface="Century Gothic" panose="020B0502020202020204" pitchFamily="34" charset="0"/>
              </a:rPr>
              <a:t>Geography</a:t>
            </a:r>
          </a:p>
          <a:p>
            <a:r>
              <a:rPr lang="en-GB" dirty="0">
                <a:latin typeface="Century Gothic" panose="020B0502020202020204" pitchFamily="34" charset="0"/>
              </a:rPr>
              <a:t>History</a:t>
            </a:r>
          </a:p>
          <a:p>
            <a:r>
              <a:rPr lang="en-GB" dirty="0">
                <a:latin typeface="Century Gothic" panose="020B0502020202020204" pitchFamily="34" charset="0"/>
              </a:rPr>
              <a:t>Separate Sciences</a:t>
            </a:r>
          </a:p>
          <a:p>
            <a:r>
              <a:rPr lang="en-GB" dirty="0">
                <a:latin typeface="Century Gothic" panose="020B0502020202020204" pitchFamily="34" charset="0"/>
              </a:rPr>
              <a:t>Spanish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All</a:t>
            </a:r>
            <a:r>
              <a:rPr lang="en-GB" dirty="0">
                <a:latin typeface="Century Gothic" panose="020B0502020202020204" pitchFamily="34" charset="0"/>
              </a:rPr>
              <a:t> students will only be able to take 1 OCR vocational qualification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900" i="1" dirty="0">
                <a:latin typeface="Century Gothic" panose="020B0502020202020204" pitchFamily="34" charset="0"/>
              </a:rPr>
              <a:t>*Additional pathway for a select group of students who we deem will benefit from a specific combination of options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08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8B0B-6595-593E-800A-00949130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681037"/>
            <a:ext cx="112014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Why is studying a language important?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7333-46B7-786B-4CFB-1A7DD329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825624"/>
            <a:ext cx="11501120" cy="46564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The benefits of learning languages are undeniable. People who speak more than one language have improved memory, problem-solving and critical-thinking skills, enhanced concentration, ability to multitask, and better listening skills.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It helps students to become confident communicators, able to speak publicly and promote themselves effectively- important life skills.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It helps with understanding other cultures and develops tolerance and understanding.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All in all, it not only helps to improve students’ performance in all subject areas, it provides many varied future education and employment opportunities, alongside developing rounded individuals.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0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BBE3-F8A6-35DB-517E-4EA98CB2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Applying for your 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A4DE-9861-4182-3C73-4C1829E3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732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Select a first choice and a reserve choice from each of the option blocks.</a:t>
            </a:r>
          </a:p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Only select one subject once.</a:t>
            </a:r>
          </a:p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We will do our best to ensure as many students as possible can study all their first-choice subjects.</a:t>
            </a:r>
            <a:endParaRPr lang="en-GB" sz="2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B3204-975C-1026-9067-DBD527BE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44" y="1881505"/>
            <a:ext cx="5493032" cy="37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372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530</Words>
  <Application>Microsoft Office PowerPoint</Application>
  <PresentationFormat>Widescreen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Century Gothic</vt:lpstr>
      <vt:lpstr>Symbol</vt:lpstr>
      <vt:lpstr>Wingdings</vt:lpstr>
      <vt:lpstr>Vapor Trail</vt:lpstr>
      <vt:lpstr>1_Office Theme</vt:lpstr>
      <vt:lpstr>PowerPoint Presentation</vt:lpstr>
      <vt:lpstr>PowerPoint Presentation</vt:lpstr>
      <vt:lpstr>Compulsory Subjects </vt:lpstr>
      <vt:lpstr>Option Subjects</vt:lpstr>
      <vt:lpstr>Option Subjects</vt:lpstr>
      <vt:lpstr>Option Subjects</vt:lpstr>
      <vt:lpstr>Option Subjects</vt:lpstr>
      <vt:lpstr>Why is studying a language important? </vt:lpstr>
      <vt:lpstr>Applying for your options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White</dc:creator>
  <cp:lastModifiedBy>J Kellow</cp:lastModifiedBy>
  <cp:revision>2</cp:revision>
  <dcterms:created xsi:type="dcterms:W3CDTF">2022-01-27T19:25:20Z</dcterms:created>
  <dcterms:modified xsi:type="dcterms:W3CDTF">2025-02-09T18:52:22Z</dcterms:modified>
</cp:coreProperties>
</file>